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1"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Lst>
  <p:sldSz cy="6858000" cx="9144000"/>
  <p:notesSz cx="6858000" cy="9144000"/>
  <p:embeddedFontLst>
    <p:embeddedFont>
      <p:font typeface="Nunito"/>
      <p:regular r:id="rId37"/>
      <p:bold r:id="rId38"/>
      <p:italic r:id="rId39"/>
      <p:boldItalic r:id="rId40"/>
    </p:embeddedFont>
    <p:embeddedFont>
      <p:font typeface="Questrial"/>
      <p:regular r:id="rId4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D930AB51-029D-4FFD-BD07-A00C1C89C5ED}">
  <a:tblStyle styleId="{D930AB51-029D-4FFD-BD07-A00C1C89C5ED}"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Nunito-boldItalic.fntdata"/><Relationship Id="rId20" Type="http://schemas.openxmlformats.org/officeDocument/2006/relationships/slide" Target="slides/slide15.xml"/><Relationship Id="rId41" Type="http://schemas.openxmlformats.org/officeDocument/2006/relationships/font" Target="fonts/Questrial-regular.fntdata"/><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font" Target="fonts/Nunito-regular.fntdata"/><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font" Target="fonts/Nunito-italic.fntdata"/><Relationship Id="rId16" Type="http://schemas.openxmlformats.org/officeDocument/2006/relationships/slide" Target="slides/slide11.xml"/><Relationship Id="rId38" Type="http://schemas.openxmlformats.org/officeDocument/2006/relationships/font" Target="fonts/Nunito-bold.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91425" lIns="91425" spcFirstLastPara="1" rIns="91425" wrap="square" tIns="91425">
            <a:noAutofit/>
          </a:bodyPr>
          <a:lstStyle>
            <a:lvl1pPr indent="0" lvl="0" mar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91425" lIns="91425" spcFirstLastPara="1" rIns="91425" wrap="square" tIns="91425">
            <a:noAutofit/>
          </a:bodyPr>
          <a:lstStyle>
            <a:lvl1pPr indent="0" lvl="0" mar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91425" lIns="91425" spcFirstLastPara="1" rIns="91425" wrap="square" tIns="91425">
            <a:noAutofit/>
          </a:bodyPr>
          <a:lstStyle>
            <a:lvl1pPr indent="0" lvl="0" mar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s-AR"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7f0d6ad30a_0_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71" name="Google Shape;71;g7f0d6ad30a_0_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g7f0d6ad30a_0_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s-AR"/>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3544744b05_0_2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3544744b05_0_2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g3544744b05_0_2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s-AR"/>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3544744b05_0_3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3544744b05_0_3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g3544744b05_0_3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AR"/>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3544744b05_0_4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3544744b05_0_4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g3544744b05_0_4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AR"/>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3544744b05_0_5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3544744b05_0_5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g3544744b05_0_5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AR"/>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3544744b05_0_6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3544744b05_0_6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g3544744b05_0_6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AR"/>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3544744b05_0_6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3544744b05_0_6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g3544744b05_0_6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AR"/>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3544744b05_0_5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3544744b05_0_5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g3544744b05_0_5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AR"/>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235da8d742_0_1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235da8d742_0_1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g235da8d742_0_1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s-AR"/>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p9: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p10: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1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545928b7ec_0_1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79" name="Google Shape;79;g545928b7ec_0_1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g545928b7ec_0_1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s-AR"/>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3ecbb36997_0_1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3ecbb36997_0_1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g3ecbb36997_0_1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s-AR"/>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p11: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1b3bc9acd9_0_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g1b3bc9acd9_0_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p1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8" name="Google Shape;248;p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a:p>
        </p:txBody>
      </p:sp>
      <p:sp>
        <p:nvSpPr>
          <p:cNvPr id="249" name="Google Shape;249;p1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s-AR"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10d9bbafd8_0_6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5" name="Google Shape;255;g10d9bbafd8_0_6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a:p>
        </p:txBody>
      </p:sp>
      <p:sp>
        <p:nvSpPr>
          <p:cNvPr id="256" name="Google Shape;256;g10d9bbafd8_0_6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s-AR"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10d9bbafd8_0_6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2" name="Google Shape;262;g10d9bbafd8_0_6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a:p>
        </p:txBody>
      </p:sp>
      <p:sp>
        <p:nvSpPr>
          <p:cNvPr id="263" name="Google Shape;263;g10d9bbafd8_0_6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s-AR"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235da8d742_0_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235da8d742_0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g235da8d742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s-AR"/>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p18: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1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p19: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1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p20: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2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3ecbb36997_0_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3ecbb36997_0_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g3ecbb36997_0_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s-AR"/>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p21: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2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7199bec4a1_1_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7199bec4a1_1_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g7199bec4a1_1_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s-AR"/>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9198d9dbfe_2_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9198d9dbfe_2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g9198d9dbfe_2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s-AR"/>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p7: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3544744b05_0_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3544744b05_0_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g3544744b05_0_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s-AR"/>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3544744b05_0_1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3544744b05_0_1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g3544744b05_0_1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s-AR"/>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3544744b05_0_1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3544744b05_0_1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g3544744b05_0_1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AR"/>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3544744b05_0_2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3544744b05_0_2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g3544744b05_0_2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AR"/>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3" name="Shape 13"/>
        <p:cNvGrpSpPr/>
        <p:nvPr/>
      </p:nvGrpSpPr>
      <p:grpSpPr>
        <a:xfrm>
          <a:off x="0" y="0"/>
          <a:ext cx="0" cy="0"/>
          <a:chOff x="0" y="0"/>
          <a:chExt cx="0" cy="0"/>
        </a:xfrm>
      </p:grpSpPr>
      <p:sp>
        <p:nvSpPr>
          <p:cNvPr id="14" name="Google Shape;14;p2"/>
          <p:cNvSpPr txBox="1"/>
          <p:nvPr>
            <p:ph type="ctrTitle"/>
          </p:nvPr>
        </p:nvSpPr>
        <p:spPr>
          <a:xfrm>
            <a:off x="311708" y="992767"/>
            <a:ext cx="8520600" cy="27369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5" name="Google Shape;15;p2"/>
          <p:cNvSpPr txBox="1"/>
          <p:nvPr>
            <p:ph idx="1" type="subTitle"/>
          </p:nvPr>
        </p:nvSpPr>
        <p:spPr>
          <a:xfrm>
            <a:off x="311700" y="3778833"/>
            <a:ext cx="8520600" cy="10569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6" name="Google Shape;16;p2"/>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A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8" name="Shape 48"/>
        <p:cNvGrpSpPr/>
        <p:nvPr/>
      </p:nvGrpSpPr>
      <p:grpSpPr>
        <a:xfrm>
          <a:off x="0" y="0"/>
          <a:ext cx="0" cy="0"/>
          <a:chOff x="0" y="0"/>
          <a:chExt cx="0" cy="0"/>
        </a:xfrm>
      </p:grpSpPr>
      <p:sp>
        <p:nvSpPr>
          <p:cNvPr id="49" name="Google Shape;49;p11"/>
          <p:cNvSpPr txBox="1"/>
          <p:nvPr>
            <p:ph hasCustomPrompt="1" type="title"/>
          </p:nvPr>
        </p:nvSpPr>
        <p:spPr>
          <a:xfrm>
            <a:off x="311700" y="1474833"/>
            <a:ext cx="8520600" cy="26181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0" name="Google Shape;50;p11"/>
          <p:cNvSpPr txBox="1"/>
          <p:nvPr>
            <p:ph idx="1" type="body"/>
          </p:nvPr>
        </p:nvSpPr>
        <p:spPr>
          <a:xfrm>
            <a:off x="311700" y="4202967"/>
            <a:ext cx="8520600" cy="17343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1" name="Google Shape;51;p11"/>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A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 name="Shape 52"/>
        <p:cNvGrpSpPr/>
        <p:nvPr/>
      </p:nvGrpSpPr>
      <p:grpSpPr>
        <a:xfrm>
          <a:off x="0" y="0"/>
          <a:ext cx="0" cy="0"/>
          <a:chOff x="0" y="0"/>
          <a:chExt cx="0" cy="0"/>
        </a:xfrm>
      </p:grpSpPr>
      <p:sp>
        <p:nvSpPr>
          <p:cNvPr id="53" name="Google Shape;53;p12"/>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AR"/>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54" name="Shape 54"/>
        <p:cNvGrpSpPr/>
        <p:nvPr/>
      </p:nvGrpSpPr>
      <p:grpSpPr>
        <a:xfrm>
          <a:off x="0" y="0"/>
          <a:ext cx="0" cy="0"/>
          <a:chOff x="0" y="0"/>
          <a:chExt cx="0" cy="0"/>
        </a:xfrm>
      </p:grpSpPr>
      <p:sp>
        <p:nvSpPr>
          <p:cNvPr id="55" name="Google Shape;55;p13"/>
          <p:cNvSpPr txBox="1"/>
          <p:nvPr>
            <p:ph type="title"/>
          </p:nvPr>
        </p:nvSpPr>
        <p:spPr>
          <a:xfrm>
            <a:off x="1945201" y="624110"/>
            <a:ext cx="6589200" cy="1281000"/>
          </a:xfrm>
          <a:prstGeom prst="rect">
            <a:avLst/>
          </a:prstGeom>
          <a:noFill/>
          <a:ln>
            <a:noFill/>
          </a:ln>
        </p:spPr>
        <p:txBody>
          <a:bodyPr anchorCtr="0" anchor="t" bIns="91425" lIns="91425" spcFirstLastPara="1" rIns="91425" wrap="square" tIns="91425">
            <a:noAutofit/>
          </a:bodyPr>
          <a:lstStyle>
            <a:lvl1pPr indent="0" lvl="0" marL="0" marR="0" rtl="0" algn="l">
              <a:spcBef>
                <a:spcPts val="0"/>
              </a:spcBef>
              <a:spcAft>
                <a:spcPts val="0"/>
              </a:spcAft>
              <a:buClr>
                <a:srgbClr val="262626"/>
              </a:buClr>
              <a:buSzPts val="2800"/>
              <a:buFont typeface="Questrial"/>
              <a:buNone/>
              <a:defRPr b="0" i="0" sz="3600" u="none" cap="none" strike="noStrike">
                <a:solidFill>
                  <a:srgbClr val="262626"/>
                </a:solidFill>
                <a:latin typeface="Questrial"/>
                <a:ea typeface="Questrial"/>
                <a:cs typeface="Questrial"/>
                <a:sym typeface="Questrial"/>
              </a:defRPr>
            </a:lvl1pPr>
            <a:lvl2pPr indent="0" lvl="1" marL="0" marR="0" rtl="0" algn="l">
              <a:spcBef>
                <a:spcPts val="0"/>
              </a:spcBef>
              <a:spcAft>
                <a:spcPts val="0"/>
              </a:spcAft>
              <a:buSzPts val="2800"/>
              <a:buNone/>
              <a:defRPr b="0" i="0" sz="1800" u="none" cap="none" strike="noStrike">
                <a:solidFill>
                  <a:schemeClr val="dk2"/>
                </a:solidFill>
              </a:defRPr>
            </a:lvl2pPr>
            <a:lvl3pPr indent="0" lvl="2" marL="0" marR="0" rtl="0" algn="l">
              <a:spcBef>
                <a:spcPts val="0"/>
              </a:spcBef>
              <a:spcAft>
                <a:spcPts val="0"/>
              </a:spcAft>
              <a:buSzPts val="2800"/>
              <a:buNone/>
              <a:defRPr b="0" i="0" sz="1800" u="none" cap="none" strike="noStrike">
                <a:solidFill>
                  <a:schemeClr val="dk2"/>
                </a:solidFill>
              </a:defRPr>
            </a:lvl3pPr>
            <a:lvl4pPr indent="0" lvl="3" marL="0" marR="0" rtl="0" algn="l">
              <a:spcBef>
                <a:spcPts val="0"/>
              </a:spcBef>
              <a:spcAft>
                <a:spcPts val="0"/>
              </a:spcAft>
              <a:buSzPts val="2800"/>
              <a:buNone/>
              <a:defRPr b="0" i="0" sz="1800" u="none" cap="none" strike="noStrike">
                <a:solidFill>
                  <a:schemeClr val="dk2"/>
                </a:solidFill>
              </a:defRPr>
            </a:lvl4pPr>
            <a:lvl5pPr indent="0" lvl="4" marL="0" marR="0" rtl="0" algn="l">
              <a:spcBef>
                <a:spcPts val="0"/>
              </a:spcBef>
              <a:spcAft>
                <a:spcPts val="0"/>
              </a:spcAft>
              <a:buSzPts val="2800"/>
              <a:buNone/>
              <a:defRPr b="0" i="0" sz="1800" u="none" cap="none" strike="noStrike">
                <a:solidFill>
                  <a:schemeClr val="dk2"/>
                </a:solidFill>
              </a:defRPr>
            </a:lvl5pPr>
            <a:lvl6pPr indent="0" lvl="5" marL="0" marR="0" rtl="0" algn="l">
              <a:spcBef>
                <a:spcPts val="0"/>
              </a:spcBef>
              <a:spcAft>
                <a:spcPts val="0"/>
              </a:spcAft>
              <a:buSzPts val="2800"/>
              <a:buNone/>
              <a:defRPr b="0" i="0" sz="1800" u="none" cap="none" strike="noStrike">
                <a:solidFill>
                  <a:schemeClr val="dk2"/>
                </a:solidFill>
              </a:defRPr>
            </a:lvl6pPr>
            <a:lvl7pPr indent="0" lvl="6" marL="0" marR="0" rtl="0" algn="l">
              <a:spcBef>
                <a:spcPts val="0"/>
              </a:spcBef>
              <a:spcAft>
                <a:spcPts val="0"/>
              </a:spcAft>
              <a:buSzPts val="2800"/>
              <a:buNone/>
              <a:defRPr b="0" i="0" sz="1800" u="none" cap="none" strike="noStrike">
                <a:solidFill>
                  <a:schemeClr val="dk2"/>
                </a:solidFill>
              </a:defRPr>
            </a:lvl7pPr>
            <a:lvl8pPr indent="0" lvl="7" marL="0" marR="0" rtl="0" algn="l">
              <a:spcBef>
                <a:spcPts val="0"/>
              </a:spcBef>
              <a:spcAft>
                <a:spcPts val="0"/>
              </a:spcAft>
              <a:buSzPts val="2800"/>
              <a:buNone/>
              <a:defRPr b="0" i="0" sz="1800" u="none" cap="none" strike="noStrike">
                <a:solidFill>
                  <a:schemeClr val="dk2"/>
                </a:solidFill>
              </a:defRPr>
            </a:lvl8pPr>
            <a:lvl9pPr indent="0" lvl="8" marL="0" marR="0" rtl="0" algn="l">
              <a:spcBef>
                <a:spcPts val="0"/>
              </a:spcBef>
              <a:spcAft>
                <a:spcPts val="0"/>
              </a:spcAft>
              <a:buSzPts val="2800"/>
              <a:buNone/>
              <a:defRPr b="0" i="0" sz="1800" u="none" cap="none" strike="noStrike">
                <a:solidFill>
                  <a:schemeClr val="dk2"/>
                </a:solidFill>
              </a:defRPr>
            </a:lvl9pPr>
          </a:lstStyle>
          <a:p/>
        </p:txBody>
      </p:sp>
      <p:sp>
        <p:nvSpPr>
          <p:cNvPr id="56" name="Google Shape;56;p13"/>
          <p:cNvSpPr txBox="1"/>
          <p:nvPr>
            <p:ph idx="1" type="body"/>
          </p:nvPr>
        </p:nvSpPr>
        <p:spPr>
          <a:xfrm>
            <a:off x="1942415" y="2133600"/>
            <a:ext cx="6591900" cy="3777600"/>
          </a:xfrm>
          <a:prstGeom prst="rect">
            <a:avLst/>
          </a:prstGeom>
          <a:noFill/>
          <a:ln>
            <a:noFill/>
          </a:ln>
        </p:spPr>
        <p:txBody>
          <a:bodyPr anchorCtr="0" anchor="t" bIns="91425" lIns="91425" spcFirstLastPara="1" rIns="91425" wrap="square" tIns="91425">
            <a:noAutofit/>
          </a:bodyPr>
          <a:lstStyle>
            <a:lvl1pPr indent="-342900" lvl="0" marL="457200" marR="0" rtl="0" algn="l">
              <a:spcBef>
                <a:spcPts val="1000"/>
              </a:spcBef>
              <a:spcAft>
                <a:spcPts val="0"/>
              </a:spcAft>
              <a:buClr>
                <a:srgbClr val="000000"/>
              </a:buClr>
              <a:buSzPts val="1800"/>
              <a:buFont typeface="Noto Sans Symbols"/>
              <a:buChar char="●"/>
              <a:defRPr b="0" i="0" sz="1800" u="none" cap="none" strike="noStrike">
                <a:solidFill>
                  <a:srgbClr val="3F3F3F"/>
                </a:solidFill>
                <a:latin typeface="Questrial"/>
                <a:ea typeface="Questrial"/>
                <a:cs typeface="Questrial"/>
                <a:sym typeface="Questrial"/>
              </a:defRPr>
            </a:lvl1pPr>
            <a:lvl2pPr indent="-330200" lvl="1" marL="914400" marR="0" rtl="0" algn="l">
              <a:spcBef>
                <a:spcPts val="1000"/>
              </a:spcBef>
              <a:spcAft>
                <a:spcPts val="0"/>
              </a:spcAft>
              <a:buClr>
                <a:srgbClr val="000000"/>
              </a:buClr>
              <a:buSzPts val="1600"/>
              <a:buFont typeface="Noto Sans Symbols"/>
              <a:buChar char="●"/>
              <a:defRPr b="0" i="0" sz="1600" u="none" cap="none" strike="noStrike">
                <a:solidFill>
                  <a:srgbClr val="3F3F3F"/>
                </a:solidFill>
                <a:latin typeface="Questrial"/>
                <a:ea typeface="Questrial"/>
                <a:cs typeface="Questrial"/>
                <a:sym typeface="Questrial"/>
              </a:defRPr>
            </a:lvl2pPr>
            <a:lvl3pPr indent="-317500" lvl="2" marL="1371600" marR="0" rtl="0" algn="l">
              <a:spcBef>
                <a:spcPts val="1000"/>
              </a:spcBef>
              <a:spcAft>
                <a:spcPts val="0"/>
              </a:spcAft>
              <a:buClr>
                <a:srgbClr val="000000"/>
              </a:buClr>
              <a:buSzPts val="1400"/>
              <a:buFont typeface="Noto Sans Symbols"/>
              <a:buChar char="●"/>
              <a:defRPr b="0" i="0" sz="1400" u="none" cap="none" strike="noStrike">
                <a:solidFill>
                  <a:srgbClr val="3F3F3F"/>
                </a:solidFill>
                <a:latin typeface="Questrial"/>
                <a:ea typeface="Questrial"/>
                <a:cs typeface="Questrial"/>
                <a:sym typeface="Questrial"/>
              </a:defRPr>
            </a:lvl3pPr>
            <a:lvl4pPr indent="-304800" lvl="3" marL="1828800" marR="0" rtl="0" algn="l">
              <a:spcBef>
                <a:spcPts val="1000"/>
              </a:spcBef>
              <a:spcAft>
                <a:spcPts val="0"/>
              </a:spcAft>
              <a:buClr>
                <a:schemeClr val="accent1"/>
              </a:buClr>
              <a:buSzPts val="1200"/>
              <a:buFont typeface="Noto Sans Symbols"/>
              <a:buChar char="●"/>
              <a:defRPr b="0" i="0" sz="1200" u="none" cap="none" strike="noStrike">
                <a:solidFill>
                  <a:srgbClr val="3F3F3F"/>
                </a:solidFill>
                <a:latin typeface="Questrial"/>
                <a:ea typeface="Questrial"/>
                <a:cs typeface="Questrial"/>
                <a:sym typeface="Questrial"/>
              </a:defRPr>
            </a:lvl4pPr>
            <a:lvl5pPr indent="-304800" lvl="4" marL="2286000" marR="0" rtl="0" algn="l">
              <a:spcBef>
                <a:spcPts val="1000"/>
              </a:spcBef>
              <a:spcAft>
                <a:spcPts val="0"/>
              </a:spcAft>
              <a:buClr>
                <a:schemeClr val="accent1"/>
              </a:buClr>
              <a:buSzPts val="1200"/>
              <a:buFont typeface="Noto Sans Symbols"/>
              <a:buChar char="●"/>
              <a:defRPr b="0" i="0" sz="1200" u="none" cap="none" strike="noStrike">
                <a:solidFill>
                  <a:srgbClr val="3F3F3F"/>
                </a:solidFill>
                <a:latin typeface="Questrial"/>
                <a:ea typeface="Questrial"/>
                <a:cs typeface="Questrial"/>
                <a:sym typeface="Questrial"/>
              </a:defRPr>
            </a:lvl5pPr>
            <a:lvl6pPr indent="-304800" lvl="5" marL="2743200" marR="0" rtl="0" algn="l">
              <a:spcBef>
                <a:spcPts val="1000"/>
              </a:spcBef>
              <a:spcAft>
                <a:spcPts val="0"/>
              </a:spcAft>
              <a:buClr>
                <a:schemeClr val="accent1"/>
              </a:buClr>
              <a:buSzPts val="1200"/>
              <a:buFont typeface="Noto Sans Symbols"/>
              <a:buChar char="●"/>
              <a:defRPr b="0" i="0" sz="1200" u="none" cap="none" strike="noStrike">
                <a:solidFill>
                  <a:srgbClr val="3F3F3F"/>
                </a:solidFill>
                <a:latin typeface="Questrial"/>
                <a:ea typeface="Questrial"/>
                <a:cs typeface="Questrial"/>
                <a:sym typeface="Questrial"/>
              </a:defRPr>
            </a:lvl6pPr>
            <a:lvl7pPr indent="-304800" lvl="6" marL="3200400" marR="0" rtl="0" algn="l">
              <a:spcBef>
                <a:spcPts val="1000"/>
              </a:spcBef>
              <a:spcAft>
                <a:spcPts val="0"/>
              </a:spcAft>
              <a:buClr>
                <a:schemeClr val="accent1"/>
              </a:buClr>
              <a:buSzPts val="1200"/>
              <a:buFont typeface="Noto Sans Symbols"/>
              <a:buChar char="●"/>
              <a:defRPr b="0" i="0" sz="1200" u="none" cap="none" strike="noStrike">
                <a:solidFill>
                  <a:srgbClr val="3F3F3F"/>
                </a:solidFill>
                <a:latin typeface="Questrial"/>
                <a:ea typeface="Questrial"/>
                <a:cs typeface="Questrial"/>
                <a:sym typeface="Questrial"/>
              </a:defRPr>
            </a:lvl7pPr>
            <a:lvl8pPr indent="-304800" lvl="7" marL="3657600" marR="0" rtl="0" algn="l">
              <a:spcBef>
                <a:spcPts val="1000"/>
              </a:spcBef>
              <a:spcAft>
                <a:spcPts val="0"/>
              </a:spcAft>
              <a:buClr>
                <a:schemeClr val="accent1"/>
              </a:buClr>
              <a:buSzPts val="1200"/>
              <a:buFont typeface="Noto Sans Symbols"/>
              <a:buChar char="●"/>
              <a:defRPr b="0" i="0" sz="1200" u="none" cap="none" strike="noStrike">
                <a:solidFill>
                  <a:srgbClr val="3F3F3F"/>
                </a:solidFill>
                <a:latin typeface="Questrial"/>
                <a:ea typeface="Questrial"/>
                <a:cs typeface="Questrial"/>
                <a:sym typeface="Questrial"/>
              </a:defRPr>
            </a:lvl8pPr>
            <a:lvl9pPr indent="-304800" lvl="8" marL="4114800" marR="0" rtl="0" algn="l">
              <a:spcBef>
                <a:spcPts val="1000"/>
              </a:spcBef>
              <a:spcAft>
                <a:spcPts val="0"/>
              </a:spcAft>
              <a:buClr>
                <a:schemeClr val="accent1"/>
              </a:buClr>
              <a:buSzPts val="1200"/>
              <a:buFont typeface="Noto Sans Symbols"/>
              <a:buChar char="●"/>
              <a:defRPr b="0" i="0" sz="1200" u="none" cap="none" strike="noStrike">
                <a:solidFill>
                  <a:srgbClr val="3F3F3F"/>
                </a:solidFill>
                <a:latin typeface="Questrial"/>
                <a:ea typeface="Questrial"/>
                <a:cs typeface="Questrial"/>
                <a:sym typeface="Questrial"/>
              </a:defRPr>
            </a:lvl9pPr>
          </a:lstStyle>
          <a:p/>
        </p:txBody>
      </p:sp>
      <p:sp>
        <p:nvSpPr>
          <p:cNvPr id="57" name="Google Shape;57;p13"/>
          <p:cNvSpPr txBox="1"/>
          <p:nvPr>
            <p:ph idx="10" type="dt"/>
          </p:nvPr>
        </p:nvSpPr>
        <p:spPr>
          <a:xfrm>
            <a:off x="7772400" y="6135089"/>
            <a:ext cx="766500" cy="370200"/>
          </a:xfrm>
          <a:prstGeom prst="rect">
            <a:avLst/>
          </a:prstGeom>
          <a:noFill/>
          <a:ln>
            <a:noFill/>
          </a:ln>
        </p:spPr>
        <p:txBody>
          <a:bodyPr anchorCtr="0" anchor="ctr" bIns="91425" lIns="91425" spcFirstLastPara="1" rIns="91425" wrap="square" tIns="91425">
            <a:noAutofit/>
          </a:bodyPr>
          <a:lstStyle>
            <a:lvl1pPr indent="0" lvl="0" marL="0" marR="0" rtl="0" algn="r">
              <a:spcBef>
                <a:spcPts val="0"/>
              </a:spcBef>
              <a:spcAft>
                <a:spcPts val="0"/>
              </a:spcAft>
              <a:buSzPts val="1400"/>
              <a:buNone/>
              <a:defRPr sz="900">
                <a:solidFill>
                  <a:srgbClr val="888888"/>
                </a:solidFill>
                <a:latin typeface="Questrial"/>
                <a:ea typeface="Questrial"/>
                <a:cs typeface="Questrial"/>
                <a:sym typeface="Questrial"/>
              </a:defRPr>
            </a:lvl1pPr>
            <a:lvl2pPr indent="0" lvl="1" marL="457200" marR="0" rtl="0" algn="l">
              <a:spcBef>
                <a:spcPts val="0"/>
              </a:spcBef>
              <a:spcAft>
                <a:spcPts val="0"/>
              </a:spcAft>
              <a:buSzPts val="1400"/>
              <a:buNone/>
              <a:defRPr b="0" i="0" sz="1800" u="none" cap="none" strike="noStrike">
                <a:solidFill>
                  <a:schemeClr val="dk1"/>
                </a:solidFill>
                <a:latin typeface="Questrial"/>
                <a:ea typeface="Questrial"/>
                <a:cs typeface="Questrial"/>
                <a:sym typeface="Questrial"/>
              </a:defRPr>
            </a:lvl2pPr>
            <a:lvl3pPr indent="0" lvl="2" marL="914400" marR="0" rtl="0" algn="l">
              <a:spcBef>
                <a:spcPts val="0"/>
              </a:spcBef>
              <a:spcAft>
                <a:spcPts val="0"/>
              </a:spcAft>
              <a:buSzPts val="1400"/>
              <a:buNone/>
              <a:defRPr b="0" i="0" sz="1800" u="none" cap="none" strike="noStrike">
                <a:solidFill>
                  <a:schemeClr val="dk1"/>
                </a:solidFill>
                <a:latin typeface="Questrial"/>
                <a:ea typeface="Questrial"/>
                <a:cs typeface="Questrial"/>
                <a:sym typeface="Questrial"/>
              </a:defRPr>
            </a:lvl3pPr>
            <a:lvl4pPr indent="0" lvl="3" marL="1371600" marR="0" rtl="0" algn="l">
              <a:spcBef>
                <a:spcPts val="0"/>
              </a:spcBef>
              <a:spcAft>
                <a:spcPts val="0"/>
              </a:spcAft>
              <a:buSzPts val="1400"/>
              <a:buNone/>
              <a:defRPr b="0" i="0" sz="1800" u="none" cap="none" strike="noStrike">
                <a:solidFill>
                  <a:schemeClr val="dk1"/>
                </a:solidFill>
                <a:latin typeface="Questrial"/>
                <a:ea typeface="Questrial"/>
                <a:cs typeface="Questrial"/>
                <a:sym typeface="Questrial"/>
              </a:defRPr>
            </a:lvl4pPr>
            <a:lvl5pPr indent="0" lvl="4" marL="1828800" marR="0" rtl="0" algn="l">
              <a:spcBef>
                <a:spcPts val="0"/>
              </a:spcBef>
              <a:spcAft>
                <a:spcPts val="0"/>
              </a:spcAft>
              <a:buSzPts val="1400"/>
              <a:buNone/>
              <a:defRPr b="0" i="0" sz="1800" u="none" cap="none" strike="noStrike">
                <a:solidFill>
                  <a:schemeClr val="dk1"/>
                </a:solidFill>
                <a:latin typeface="Questrial"/>
                <a:ea typeface="Questrial"/>
                <a:cs typeface="Questrial"/>
                <a:sym typeface="Questrial"/>
              </a:defRPr>
            </a:lvl5pPr>
            <a:lvl6pPr indent="0" lvl="5" marL="2286000" marR="0" rtl="0" algn="l">
              <a:spcBef>
                <a:spcPts val="0"/>
              </a:spcBef>
              <a:spcAft>
                <a:spcPts val="0"/>
              </a:spcAft>
              <a:buSzPts val="1400"/>
              <a:buNone/>
              <a:defRPr b="0" i="0" sz="1800" u="none" cap="none" strike="noStrike">
                <a:solidFill>
                  <a:schemeClr val="dk1"/>
                </a:solidFill>
                <a:latin typeface="Questrial"/>
                <a:ea typeface="Questrial"/>
                <a:cs typeface="Questrial"/>
                <a:sym typeface="Questrial"/>
              </a:defRPr>
            </a:lvl6pPr>
            <a:lvl7pPr indent="0" lvl="6" marL="2743200" marR="0" rtl="0" algn="l">
              <a:spcBef>
                <a:spcPts val="0"/>
              </a:spcBef>
              <a:spcAft>
                <a:spcPts val="0"/>
              </a:spcAft>
              <a:buSzPts val="1400"/>
              <a:buNone/>
              <a:defRPr b="0" i="0" sz="1800" u="none" cap="none" strike="noStrike">
                <a:solidFill>
                  <a:schemeClr val="dk1"/>
                </a:solidFill>
                <a:latin typeface="Questrial"/>
                <a:ea typeface="Questrial"/>
                <a:cs typeface="Questrial"/>
                <a:sym typeface="Questrial"/>
              </a:defRPr>
            </a:lvl7pPr>
            <a:lvl8pPr indent="0" lvl="7" marL="3200400" marR="0" rtl="0" algn="l">
              <a:spcBef>
                <a:spcPts val="0"/>
              </a:spcBef>
              <a:spcAft>
                <a:spcPts val="0"/>
              </a:spcAft>
              <a:buSzPts val="1400"/>
              <a:buNone/>
              <a:defRPr b="0" i="0" sz="1800" u="none" cap="none" strike="noStrike">
                <a:solidFill>
                  <a:schemeClr val="dk1"/>
                </a:solidFill>
                <a:latin typeface="Questrial"/>
                <a:ea typeface="Questrial"/>
                <a:cs typeface="Questrial"/>
                <a:sym typeface="Questrial"/>
              </a:defRPr>
            </a:lvl8pPr>
            <a:lvl9pPr indent="0" lvl="8" marL="3657600" marR="0" rtl="0" algn="l">
              <a:spcBef>
                <a:spcPts val="0"/>
              </a:spcBef>
              <a:spcAft>
                <a:spcPts val="0"/>
              </a:spcAft>
              <a:buSzPts val="1400"/>
              <a:buNone/>
              <a:defRPr b="0" i="0" sz="1800" u="none" cap="none" strike="noStrike">
                <a:solidFill>
                  <a:schemeClr val="dk1"/>
                </a:solidFill>
                <a:latin typeface="Questrial"/>
                <a:ea typeface="Questrial"/>
                <a:cs typeface="Questrial"/>
                <a:sym typeface="Questrial"/>
              </a:defRPr>
            </a:lvl9pPr>
          </a:lstStyle>
          <a:p/>
        </p:txBody>
      </p:sp>
      <p:sp>
        <p:nvSpPr>
          <p:cNvPr id="58" name="Google Shape;58;p13"/>
          <p:cNvSpPr txBox="1"/>
          <p:nvPr>
            <p:ph idx="11" type="ftr"/>
          </p:nvPr>
        </p:nvSpPr>
        <p:spPr>
          <a:xfrm>
            <a:off x="1942415" y="6135809"/>
            <a:ext cx="5716500" cy="365100"/>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1400"/>
              <a:buNone/>
              <a:defRPr sz="900">
                <a:solidFill>
                  <a:srgbClr val="888888"/>
                </a:solidFill>
                <a:latin typeface="Questrial"/>
                <a:ea typeface="Questrial"/>
                <a:cs typeface="Questrial"/>
                <a:sym typeface="Questrial"/>
              </a:defRPr>
            </a:lvl1pPr>
            <a:lvl2pPr indent="0" lvl="1" marL="457200" marR="0" rtl="0" algn="l">
              <a:spcBef>
                <a:spcPts val="0"/>
              </a:spcBef>
              <a:spcAft>
                <a:spcPts val="0"/>
              </a:spcAft>
              <a:buSzPts val="1400"/>
              <a:buNone/>
              <a:defRPr b="0" i="0" sz="1800" u="none" cap="none" strike="noStrike">
                <a:solidFill>
                  <a:schemeClr val="dk1"/>
                </a:solidFill>
                <a:latin typeface="Questrial"/>
                <a:ea typeface="Questrial"/>
                <a:cs typeface="Questrial"/>
                <a:sym typeface="Questrial"/>
              </a:defRPr>
            </a:lvl2pPr>
            <a:lvl3pPr indent="0" lvl="2" marL="914400" marR="0" rtl="0" algn="l">
              <a:spcBef>
                <a:spcPts val="0"/>
              </a:spcBef>
              <a:spcAft>
                <a:spcPts val="0"/>
              </a:spcAft>
              <a:buSzPts val="1400"/>
              <a:buNone/>
              <a:defRPr b="0" i="0" sz="1800" u="none" cap="none" strike="noStrike">
                <a:solidFill>
                  <a:schemeClr val="dk1"/>
                </a:solidFill>
                <a:latin typeface="Questrial"/>
                <a:ea typeface="Questrial"/>
                <a:cs typeface="Questrial"/>
                <a:sym typeface="Questrial"/>
              </a:defRPr>
            </a:lvl3pPr>
            <a:lvl4pPr indent="0" lvl="3" marL="1371600" marR="0" rtl="0" algn="l">
              <a:spcBef>
                <a:spcPts val="0"/>
              </a:spcBef>
              <a:spcAft>
                <a:spcPts val="0"/>
              </a:spcAft>
              <a:buSzPts val="1400"/>
              <a:buNone/>
              <a:defRPr b="0" i="0" sz="1800" u="none" cap="none" strike="noStrike">
                <a:solidFill>
                  <a:schemeClr val="dk1"/>
                </a:solidFill>
                <a:latin typeface="Questrial"/>
                <a:ea typeface="Questrial"/>
                <a:cs typeface="Questrial"/>
                <a:sym typeface="Questrial"/>
              </a:defRPr>
            </a:lvl4pPr>
            <a:lvl5pPr indent="0" lvl="4" marL="1828800" marR="0" rtl="0" algn="l">
              <a:spcBef>
                <a:spcPts val="0"/>
              </a:spcBef>
              <a:spcAft>
                <a:spcPts val="0"/>
              </a:spcAft>
              <a:buSzPts val="1400"/>
              <a:buNone/>
              <a:defRPr b="0" i="0" sz="1800" u="none" cap="none" strike="noStrike">
                <a:solidFill>
                  <a:schemeClr val="dk1"/>
                </a:solidFill>
                <a:latin typeface="Questrial"/>
                <a:ea typeface="Questrial"/>
                <a:cs typeface="Questrial"/>
                <a:sym typeface="Questrial"/>
              </a:defRPr>
            </a:lvl5pPr>
            <a:lvl6pPr indent="0" lvl="5" marL="2286000" marR="0" rtl="0" algn="l">
              <a:spcBef>
                <a:spcPts val="0"/>
              </a:spcBef>
              <a:spcAft>
                <a:spcPts val="0"/>
              </a:spcAft>
              <a:buSzPts val="1400"/>
              <a:buNone/>
              <a:defRPr b="0" i="0" sz="1800" u="none" cap="none" strike="noStrike">
                <a:solidFill>
                  <a:schemeClr val="dk1"/>
                </a:solidFill>
                <a:latin typeface="Questrial"/>
                <a:ea typeface="Questrial"/>
                <a:cs typeface="Questrial"/>
                <a:sym typeface="Questrial"/>
              </a:defRPr>
            </a:lvl6pPr>
            <a:lvl7pPr indent="0" lvl="6" marL="2743200" marR="0" rtl="0" algn="l">
              <a:spcBef>
                <a:spcPts val="0"/>
              </a:spcBef>
              <a:spcAft>
                <a:spcPts val="0"/>
              </a:spcAft>
              <a:buSzPts val="1400"/>
              <a:buNone/>
              <a:defRPr b="0" i="0" sz="1800" u="none" cap="none" strike="noStrike">
                <a:solidFill>
                  <a:schemeClr val="dk1"/>
                </a:solidFill>
                <a:latin typeface="Questrial"/>
                <a:ea typeface="Questrial"/>
                <a:cs typeface="Questrial"/>
                <a:sym typeface="Questrial"/>
              </a:defRPr>
            </a:lvl7pPr>
            <a:lvl8pPr indent="0" lvl="7" marL="3200400" marR="0" rtl="0" algn="l">
              <a:spcBef>
                <a:spcPts val="0"/>
              </a:spcBef>
              <a:spcAft>
                <a:spcPts val="0"/>
              </a:spcAft>
              <a:buSzPts val="1400"/>
              <a:buNone/>
              <a:defRPr b="0" i="0" sz="1800" u="none" cap="none" strike="noStrike">
                <a:solidFill>
                  <a:schemeClr val="dk1"/>
                </a:solidFill>
                <a:latin typeface="Questrial"/>
                <a:ea typeface="Questrial"/>
                <a:cs typeface="Questrial"/>
                <a:sym typeface="Questrial"/>
              </a:defRPr>
            </a:lvl8pPr>
            <a:lvl9pPr indent="0" lvl="8" marL="3657600" marR="0" rtl="0" algn="l">
              <a:spcBef>
                <a:spcPts val="0"/>
              </a:spcBef>
              <a:spcAft>
                <a:spcPts val="0"/>
              </a:spcAft>
              <a:buSzPts val="1400"/>
              <a:buNone/>
              <a:defRPr b="0" i="0" sz="1800" u="none" cap="none" strike="noStrike">
                <a:solidFill>
                  <a:schemeClr val="dk1"/>
                </a:solidFill>
                <a:latin typeface="Questrial"/>
                <a:ea typeface="Questrial"/>
                <a:cs typeface="Questrial"/>
                <a:sym typeface="Questrial"/>
              </a:defRPr>
            </a:lvl9pPr>
          </a:lstStyle>
          <a:p/>
        </p:txBody>
      </p:sp>
      <p:sp>
        <p:nvSpPr>
          <p:cNvPr id="59" name="Google Shape;59;p13"/>
          <p:cNvSpPr/>
          <p:nvPr/>
        </p:nvSpPr>
        <p:spPr>
          <a:xfrm flipH="1" rot="10800000">
            <a:off x="58" y="711299"/>
            <a:ext cx="1358400" cy="507900"/>
          </a:xfrm>
          <a:custGeom>
            <a:rect b="b" l="l" r="r" t="t"/>
            <a:pathLst>
              <a:path extrusionOk="0" h="120000" w="120000">
                <a:moveTo>
                  <a:pt x="120000" y="56328"/>
                </a:moveTo>
                <a:lnTo>
                  <a:pt x="99772" y="2256"/>
                </a:lnTo>
                <a:cubicBezTo>
                  <a:pt x="99635" y="1884"/>
                  <a:pt x="99468" y="1500"/>
                  <a:pt x="99332" y="1128"/>
                </a:cubicBezTo>
                <a:cubicBezTo>
                  <a:pt x="98922" y="0"/>
                  <a:pt x="98497" y="0"/>
                  <a:pt x="98072" y="0"/>
                </a:cubicBezTo>
                <a:lnTo>
                  <a:pt x="90060" y="0"/>
                </a:lnTo>
                <a:lnTo>
                  <a:pt x="0" y="744"/>
                </a:lnTo>
                <a:lnTo>
                  <a:pt x="0" y="120000"/>
                </a:lnTo>
                <a:lnTo>
                  <a:pt x="90060" y="119424"/>
                </a:lnTo>
                <a:lnTo>
                  <a:pt x="98072" y="119424"/>
                </a:lnTo>
                <a:cubicBezTo>
                  <a:pt x="98497" y="119424"/>
                  <a:pt x="98922" y="118308"/>
                  <a:pt x="99332" y="118308"/>
                </a:cubicBezTo>
                <a:cubicBezTo>
                  <a:pt x="99332" y="117168"/>
                  <a:pt x="99772" y="117168"/>
                  <a:pt x="99772" y="117168"/>
                </a:cubicBezTo>
                <a:lnTo>
                  <a:pt x="120000" y="63096"/>
                </a:lnTo>
                <a:cubicBezTo>
                  <a:pt x="120834" y="60840"/>
                  <a:pt x="120834" y="58596"/>
                  <a:pt x="120000" y="56328"/>
                </a:cubicBezTo>
                <a:close/>
              </a:path>
            </a:pathLst>
          </a:cu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13"/>
          <p:cNvSpPr txBox="1"/>
          <p:nvPr>
            <p:ph idx="12" type="sldNum"/>
          </p:nvPr>
        </p:nvSpPr>
        <p:spPr>
          <a:xfrm>
            <a:off x="511228" y="787783"/>
            <a:ext cx="5850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2000">
                <a:solidFill>
                  <a:srgbClr val="FEFFFF"/>
                </a:solidFill>
                <a:latin typeface="Questrial"/>
                <a:ea typeface="Questrial"/>
                <a:cs typeface="Questrial"/>
                <a:sym typeface="Questrial"/>
              </a:defRPr>
            </a:lvl1pPr>
            <a:lvl2pPr indent="0" lvl="1" marL="0" marR="0" rtl="0" algn="r">
              <a:spcBef>
                <a:spcPts val="0"/>
              </a:spcBef>
              <a:buNone/>
              <a:defRPr sz="2000">
                <a:solidFill>
                  <a:srgbClr val="FEFFFF"/>
                </a:solidFill>
                <a:latin typeface="Questrial"/>
                <a:ea typeface="Questrial"/>
                <a:cs typeface="Questrial"/>
                <a:sym typeface="Questrial"/>
              </a:defRPr>
            </a:lvl2pPr>
            <a:lvl3pPr indent="0" lvl="2" marL="0" marR="0" rtl="0" algn="r">
              <a:spcBef>
                <a:spcPts val="0"/>
              </a:spcBef>
              <a:buNone/>
              <a:defRPr sz="2000">
                <a:solidFill>
                  <a:srgbClr val="FEFFFF"/>
                </a:solidFill>
                <a:latin typeface="Questrial"/>
                <a:ea typeface="Questrial"/>
                <a:cs typeface="Questrial"/>
                <a:sym typeface="Questrial"/>
              </a:defRPr>
            </a:lvl3pPr>
            <a:lvl4pPr indent="0" lvl="3" marL="0" marR="0" rtl="0" algn="r">
              <a:spcBef>
                <a:spcPts val="0"/>
              </a:spcBef>
              <a:buNone/>
              <a:defRPr sz="2000">
                <a:solidFill>
                  <a:srgbClr val="FEFFFF"/>
                </a:solidFill>
                <a:latin typeface="Questrial"/>
                <a:ea typeface="Questrial"/>
                <a:cs typeface="Questrial"/>
                <a:sym typeface="Questrial"/>
              </a:defRPr>
            </a:lvl4pPr>
            <a:lvl5pPr indent="0" lvl="4" marL="0" marR="0" rtl="0" algn="r">
              <a:spcBef>
                <a:spcPts val="0"/>
              </a:spcBef>
              <a:buNone/>
              <a:defRPr sz="2000">
                <a:solidFill>
                  <a:srgbClr val="FEFFFF"/>
                </a:solidFill>
                <a:latin typeface="Questrial"/>
                <a:ea typeface="Questrial"/>
                <a:cs typeface="Questrial"/>
                <a:sym typeface="Questrial"/>
              </a:defRPr>
            </a:lvl5pPr>
            <a:lvl6pPr indent="0" lvl="5" marL="0" marR="0" rtl="0" algn="r">
              <a:spcBef>
                <a:spcPts val="0"/>
              </a:spcBef>
              <a:buNone/>
              <a:defRPr sz="2000">
                <a:solidFill>
                  <a:srgbClr val="FEFFFF"/>
                </a:solidFill>
                <a:latin typeface="Questrial"/>
                <a:ea typeface="Questrial"/>
                <a:cs typeface="Questrial"/>
                <a:sym typeface="Questrial"/>
              </a:defRPr>
            </a:lvl6pPr>
            <a:lvl7pPr indent="0" lvl="6" marL="0" marR="0" rtl="0" algn="r">
              <a:spcBef>
                <a:spcPts val="0"/>
              </a:spcBef>
              <a:buNone/>
              <a:defRPr sz="2000">
                <a:solidFill>
                  <a:srgbClr val="FEFFFF"/>
                </a:solidFill>
                <a:latin typeface="Questrial"/>
                <a:ea typeface="Questrial"/>
                <a:cs typeface="Questrial"/>
                <a:sym typeface="Questrial"/>
              </a:defRPr>
            </a:lvl7pPr>
            <a:lvl8pPr indent="0" lvl="7" marL="0" marR="0" rtl="0" algn="r">
              <a:spcBef>
                <a:spcPts val="0"/>
              </a:spcBef>
              <a:buNone/>
              <a:defRPr sz="2000">
                <a:solidFill>
                  <a:srgbClr val="FEFFFF"/>
                </a:solidFill>
                <a:latin typeface="Questrial"/>
                <a:ea typeface="Questrial"/>
                <a:cs typeface="Questrial"/>
                <a:sym typeface="Questrial"/>
              </a:defRPr>
            </a:lvl8pPr>
            <a:lvl9pPr indent="0" lvl="8" marL="0" marR="0" rtl="0" algn="r">
              <a:spcBef>
                <a:spcPts val="0"/>
              </a:spcBef>
              <a:buNone/>
              <a:defRPr sz="2000">
                <a:solidFill>
                  <a:srgbClr val="FEFFFF"/>
                </a:solidFill>
                <a:latin typeface="Questrial"/>
                <a:ea typeface="Questrial"/>
                <a:cs typeface="Questrial"/>
                <a:sym typeface="Questrial"/>
              </a:defRPr>
            </a:lvl9pPr>
          </a:lstStyle>
          <a:p>
            <a:pPr indent="0" lvl="0" marL="0" rtl="0" algn="r">
              <a:spcBef>
                <a:spcPts val="0"/>
              </a:spcBef>
              <a:spcAft>
                <a:spcPts val="0"/>
              </a:spcAft>
              <a:buNone/>
            </a:pPr>
            <a:fld id="{00000000-1234-1234-1234-123412341234}" type="slidenum">
              <a:rPr lang="es-AR"/>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urpura 2016" type="twoObj">
  <p:cSld name="TWO_OBJECTS">
    <p:spTree>
      <p:nvGrpSpPr>
        <p:cNvPr id="61" name="Shape 61"/>
        <p:cNvGrpSpPr/>
        <p:nvPr/>
      </p:nvGrpSpPr>
      <p:grpSpPr>
        <a:xfrm>
          <a:off x="0" y="0"/>
          <a:ext cx="0" cy="0"/>
          <a:chOff x="0" y="0"/>
          <a:chExt cx="0" cy="0"/>
        </a:xfrm>
      </p:grpSpPr>
      <p:sp>
        <p:nvSpPr>
          <p:cNvPr id="62" name="Google Shape;62;p14"/>
          <p:cNvSpPr txBox="1"/>
          <p:nvPr>
            <p:ph type="title"/>
          </p:nvPr>
        </p:nvSpPr>
        <p:spPr>
          <a:xfrm>
            <a:off x="1945200" y="624110"/>
            <a:ext cx="6589200" cy="1281000"/>
          </a:xfrm>
          <a:prstGeom prst="rect">
            <a:avLst/>
          </a:prstGeom>
          <a:noFill/>
          <a:ln>
            <a:noFill/>
          </a:ln>
        </p:spPr>
        <p:txBody>
          <a:bodyPr anchorCtr="0" anchor="t" bIns="91425" lIns="91425" spcFirstLastPara="1" rIns="91425" wrap="square" tIns="91425">
            <a:noAutofit/>
          </a:bodyPr>
          <a:lstStyle>
            <a:lvl1pPr indent="0" lvl="0" marL="0" marR="0" rtl="0" algn="l">
              <a:spcBef>
                <a:spcPts val="0"/>
              </a:spcBef>
              <a:spcAft>
                <a:spcPts val="0"/>
              </a:spcAft>
              <a:buClr>
                <a:srgbClr val="262626"/>
              </a:buClr>
              <a:buSzPts val="2800"/>
              <a:buFont typeface="Questrial"/>
              <a:buNone/>
              <a:defRPr b="0" i="0" sz="3600" u="none" cap="none" strike="noStrike">
                <a:solidFill>
                  <a:srgbClr val="262626"/>
                </a:solidFill>
                <a:latin typeface="Questrial"/>
                <a:ea typeface="Questrial"/>
                <a:cs typeface="Questrial"/>
                <a:sym typeface="Questrial"/>
              </a:defRPr>
            </a:lvl1pPr>
            <a:lvl2pPr indent="0" lvl="1" marL="0" marR="0" rtl="0" algn="l">
              <a:spcBef>
                <a:spcPts val="0"/>
              </a:spcBef>
              <a:spcAft>
                <a:spcPts val="0"/>
              </a:spcAft>
              <a:buSzPts val="2800"/>
              <a:buNone/>
              <a:defRPr b="0" i="0" sz="1800" u="none" cap="none" strike="noStrike">
                <a:solidFill>
                  <a:schemeClr val="dk2"/>
                </a:solidFill>
              </a:defRPr>
            </a:lvl2pPr>
            <a:lvl3pPr indent="0" lvl="2" marL="0" marR="0" rtl="0" algn="l">
              <a:spcBef>
                <a:spcPts val="0"/>
              </a:spcBef>
              <a:spcAft>
                <a:spcPts val="0"/>
              </a:spcAft>
              <a:buSzPts val="2800"/>
              <a:buNone/>
              <a:defRPr b="0" i="0" sz="1800" u="none" cap="none" strike="noStrike">
                <a:solidFill>
                  <a:schemeClr val="dk2"/>
                </a:solidFill>
              </a:defRPr>
            </a:lvl3pPr>
            <a:lvl4pPr indent="0" lvl="3" marL="0" marR="0" rtl="0" algn="l">
              <a:spcBef>
                <a:spcPts val="0"/>
              </a:spcBef>
              <a:spcAft>
                <a:spcPts val="0"/>
              </a:spcAft>
              <a:buSzPts val="2800"/>
              <a:buNone/>
              <a:defRPr b="0" i="0" sz="1800" u="none" cap="none" strike="noStrike">
                <a:solidFill>
                  <a:schemeClr val="dk2"/>
                </a:solidFill>
              </a:defRPr>
            </a:lvl4pPr>
            <a:lvl5pPr indent="0" lvl="4" marL="0" marR="0" rtl="0" algn="l">
              <a:spcBef>
                <a:spcPts val="0"/>
              </a:spcBef>
              <a:spcAft>
                <a:spcPts val="0"/>
              </a:spcAft>
              <a:buSzPts val="2800"/>
              <a:buNone/>
              <a:defRPr b="0" i="0" sz="1800" u="none" cap="none" strike="noStrike">
                <a:solidFill>
                  <a:schemeClr val="dk2"/>
                </a:solidFill>
              </a:defRPr>
            </a:lvl5pPr>
            <a:lvl6pPr indent="0" lvl="5" marL="0" marR="0" rtl="0" algn="l">
              <a:spcBef>
                <a:spcPts val="0"/>
              </a:spcBef>
              <a:spcAft>
                <a:spcPts val="0"/>
              </a:spcAft>
              <a:buSzPts val="2800"/>
              <a:buNone/>
              <a:defRPr b="0" i="0" sz="1800" u="none" cap="none" strike="noStrike">
                <a:solidFill>
                  <a:schemeClr val="dk2"/>
                </a:solidFill>
              </a:defRPr>
            </a:lvl6pPr>
            <a:lvl7pPr indent="0" lvl="6" marL="0" marR="0" rtl="0" algn="l">
              <a:spcBef>
                <a:spcPts val="0"/>
              </a:spcBef>
              <a:spcAft>
                <a:spcPts val="0"/>
              </a:spcAft>
              <a:buSzPts val="2800"/>
              <a:buNone/>
              <a:defRPr b="0" i="0" sz="1800" u="none" cap="none" strike="noStrike">
                <a:solidFill>
                  <a:schemeClr val="dk2"/>
                </a:solidFill>
              </a:defRPr>
            </a:lvl7pPr>
            <a:lvl8pPr indent="0" lvl="7" marL="0" marR="0" rtl="0" algn="l">
              <a:spcBef>
                <a:spcPts val="0"/>
              </a:spcBef>
              <a:spcAft>
                <a:spcPts val="0"/>
              </a:spcAft>
              <a:buSzPts val="2800"/>
              <a:buNone/>
              <a:defRPr b="0" i="0" sz="1800" u="none" cap="none" strike="noStrike">
                <a:solidFill>
                  <a:schemeClr val="dk2"/>
                </a:solidFill>
              </a:defRPr>
            </a:lvl8pPr>
            <a:lvl9pPr indent="0" lvl="8" marL="0" marR="0" rtl="0" algn="l">
              <a:spcBef>
                <a:spcPts val="0"/>
              </a:spcBef>
              <a:spcAft>
                <a:spcPts val="0"/>
              </a:spcAft>
              <a:buSzPts val="2800"/>
              <a:buNone/>
              <a:defRPr b="0" i="0" sz="1800" u="none" cap="none" strike="noStrike">
                <a:solidFill>
                  <a:schemeClr val="dk2"/>
                </a:solidFill>
              </a:defRPr>
            </a:lvl9pPr>
          </a:lstStyle>
          <a:p/>
        </p:txBody>
      </p:sp>
      <p:sp>
        <p:nvSpPr>
          <p:cNvPr id="63" name="Google Shape;63;p14"/>
          <p:cNvSpPr txBox="1"/>
          <p:nvPr>
            <p:ph idx="1" type="body"/>
          </p:nvPr>
        </p:nvSpPr>
        <p:spPr>
          <a:xfrm>
            <a:off x="1942416" y="2136706"/>
            <a:ext cx="3197400" cy="3767400"/>
          </a:xfrm>
          <a:prstGeom prst="rect">
            <a:avLst/>
          </a:prstGeom>
          <a:noFill/>
          <a:ln>
            <a:noFill/>
          </a:ln>
        </p:spPr>
        <p:txBody>
          <a:bodyPr anchorCtr="0" anchor="t" bIns="91425" lIns="91425" spcFirstLastPara="1" rIns="91425" wrap="square" tIns="91425">
            <a:noAutofit/>
          </a:bodyPr>
          <a:lstStyle>
            <a:lvl1pPr indent="-342900" lvl="0" marL="457200" marR="0" rtl="0" algn="l">
              <a:spcBef>
                <a:spcPts val="1000"/>
              </a:spcBef>
              <a:spcAft>
                <a:spcPts val="0"/>
              </a:spcAft>
              <a:buClr>
                <a:srgbClr val="9900FF"/>
              </a:buClr>
              <a:buSzPts val="1800"/>
              <a:buFont typeface="Noto Sans Symbols"/>
              <a:buChar char="●"/>
              <a:defRPr b="0" i="0" sz="1800" u="none" cap="none" strike="noStrike">
                <a:solidFill>
                  <a:srgbClr val="3F3F3F"/>
                </a:solidFill>
                <a:latin typeface="Questrial"/>
                <a:ea typeface="Questrial"/>
                <a:cs typeface="Questrial"/>
                <a:sym typeface="Questrial"/>
              </a:defRPr>
            </a:lvl1pPr>
            <a:lvl2pPr indent="-330200" lvl="1" marL="914400" marR="0" rtl="0" algn="l">
              <a:spcBef>
                <a:spcPts val="1000"/>
              </a:spcBef>
              <a:spcAft>
                <a:spcPts val="0"/>
              </a:spcAft>
              <a:buClr>
                <a:schemeClr val="accent1"/>
              </a:buClr>
              <a:buSzPts val="1600"/>
              <a:buFont typeface="Noto Sans Symbols"/>
              <a:buChar char="●"/>
              <a:defRPr b="0" i="0" sz="1600" u="none" cap="none" strike="noStrike">
                <a:solidFill>
                  <a:srgbClr val="3F3F3F"/>
                </a:solidFill>
                <a:latin typeface="Questrial"/>
                <a:ea typeface="Questrial"/>
                <a:cs typeface="Questrial"/>
                <a:sym typeface="Questrial"/>
              </a:defRPr>
            </a:lvl2pPr>
            <a:lvl3pPr indent="-317500" lvl="2" marL="1371600" marR="0" rtl="0" algn="l">
              <a:spcBef>
                <a:spcPts val="1000"/>
              </a:spcBef>
              <a:spcAft>
                <a:spcPts val="0"/>
              </a:spcAft>
              <a:buClr>
                <a:schemeClr val="accent1"/>
              </a:buClr>
              <a:buSzPts val="1400"/>
              <a:buFont typeface="Noto Sans Symbols"/>
              <a:buChar char="●"/>
              <a:defRPr b="0" i="0" sz="1400" u="none" cap="none" strike="noStrike">
                <a:solidFill>
                  <a:srgbClr val="3F3F3F"/>
                </a:solidFill>
                <a:latin typeface="Questrial"/>
                <a:ea typeface="Questrial"/>
                <a:cs typeface="Questrial"/>
                <a:sym typeface="Questrial"/>
              </a:defRPr>
            </a:lvl3pPr>
            <a:lvl4pPr indent="-304800" lvl="3" marL="1828800" marR="0" rtl="0" algn="l">
              <a:spcBef>
                <a:spcPts val="1000"/>
              </a:spcBef>
              <a:spcAft>
                <a:spcPts val="0"/>
              </a:spcAft>
              <a:buClr>
                <a:schemeClr val="accent1"/>
              </a:buClr>
              <a:buSzPts val="1200"/>
              <a:buFont typeface="Noto Sans Symbols"/>
              <a:buChar char="●"/>
              <a:defRPr b="0" i="0" sz="1200" u="none" cap="none" strike="noStrike">
                <a:solidFill>
                  <a:srgbClr val="3F3F3F"/>
                </a:solidFill>
                <a:latin typeface="Questrial"/>
                <a:ea typeface="Questrial"/>
                <a:cs typeface="Questrial"/>
                <a:sym typeface="Questrial"/>
              </a:defRPr>
            </a:lvl4pPr>
            <a:lvl5pPr indent="-304800" lvl="4" marL="2286000" marR="0" rtl="0" algn="l">
              <a:spcBef>
                <a:spcPts val="1000"/>
              </a:spcBef>
              <a:spcAft>
                <a:spcPts val="0"/>
              </a:spcAft>
              <a:buClr>
                <a:schemeClr val="accent1"/>
              </a:buClr>
              <a:buSzPts val="1200"/>
              <a:buFont typeface="Noto Sans Symbols"/>
              <a:buChar char="●"/>
              <a:defRPr b="0" i="0" sz="1200" u="none" cap="none" strike="noStrike">
                <a:solidFill>
                  <a:srgbClr val="3F3F3F"/>
                </a:solidFill>
                <a:latin typeface="Questrial"/>
                <a:ea typeface="Questrial"/>
                <a:cs typeface="Questrial"/>
                <a:sym typeface="Questrial"/>
              </a:defRPr>
            </a:lvl5pPr>
            <a:lvl6pPr indent="-304800" lvl="5" marL="2743200" marR="0" rtl="0" algn="l">
              <a:spcBef>
                <a:spcPts val="1000"/>
              </a:spcBef>
              <a:spcAft>
                <a:spcPts val="0"/>
              </a:spcAft>
              <a:buClr>
                <a:schemeClr val="accent1"/>
              </a:buClr>
              <a:buSzPts val="1200"/>
              <a:buFont typeface="Noto Sans Symbols"/>
              <a:buChar char="●"/>
              <a:defRPr b="0" i="0" sz="1200" u="none" cap="none" strike="noStrike">
                <a:solidFill>
                  <a:srgbClr val="3F3F3F"/>
                </a:solidFill>
                <a:latin typeface="Questrial"/>
                <a:ea typeface="Questrial"/>
                <a:cs typeface="Questrial"/>
                <a:sym typeface="Questrial"/>
              </a:defRPr>
            </a:lvl6pPr>
            <a:lvl7pPr indent="-304800" lvl="6" marL="3200400" marR="0" rtl="0" algn="l">
              <a:spcBef>
                <a:spcPts val="1000"/>
              </a:spcBef>
              <a:spcAft>
                <a:spcPts val="0"/>
              </a:spcAft>
              <a:buClr>
                <a:schemeClr val="accent1"/>
              </a:buClr>
              <a:buSzPts val="1200"/>
              <a:buFont typeface="Noto Sans Symbols"/>
              <a:buChar char="●"/>
              <a:defRPr b="0" i="0" sz="1200" u="none" cap="none" strike="noStrike">
                <a:solidFill>
                  <a:srgbClr val="3F3F3F"/>
                </a:solidFill>
                <a:latin typeface="Questrial"/>
                <a:ea typeface="Questrial"/>
                <a:cs typeface="Questrial"/>
                <a:sym typeface="Questrial"/>
              </a:defRPr>
            </a:lvl7pPr>
            <a:lvl8pPr indent="-304800" lvl="7" marL="3657600" marR="0" rtl="0" algn="l">
              <a:spcBef>
                <a:spcPts val="1000"/>
              </a:spcBef>
              <a:spcAft>
                <a:spcPts val="0"/>
              </a:spcAft>
              <a:buClr>
                <a:schemeClr val="accent1"/>
              </a:buClr>
              <a:buSzPts val="1200"/>
              <a:buFont typeface="Noto Sans Symbols"/>
              <a:buChar char="●"/>
              <a:defRPr b="0" i="0" sz="1200" u="none" cap="none" strike="noStrike">
                <a:solidFill>
                  <a:srgbClr val="3F3F3F"/>
                </a:solidFill>
                <a:latin typeface="Questrial"/>
                <a:ea typeface="Questrial"/>
                <a:cs typeface="Questrial"/>
                <a:sym typeface="Questrial"/>
              </a:defRPr>
            </a:lvl8pPr>
            <a:lvl9pPr indent="-304800" lvl="8" marL="4114800" marR="0" rtl="0" algn="l">
              <a:spcBef>
                <a:spcPts val="1000"/>
              </a:spcBef>
              <a:spcAft>
                <a:spcPts val="0"/>
              </a:spcAft>
              <a:buClr>
                <a:schemeClr val="accent1"/>
              </a:buClr>
              <a:buSzPts val="1200"/>
              <a:buFont typeface="Noto Sans Symbols"/>
              <a:buChar char="●"/>
              <a:defRPr b="0" i="0" sz="1200" u="none" cap="none" strike="noStrike">
                <a:solidFill>
                  <a:srgbClr val="3F3F3F"/>
                </a:solidFill>
                <a:latin typeface="Questrial"/>
                <a:ea typeface="Questrial"/>
                <a:cs typeface="Questrial"/>
                <a:sym typeface="Questrial"/>
              </a:defRPr>
            </a:lvl9pPr>
          </a:lstStyle>
          <a:p/>
        </p:txBody>
      </p:sp>
      <p:sp>
        <p:nvSpPr>
          <p:cNvPr id="64" name="Google Shape;64;p14"/>
          <p:cNvSpPr txBox="1"/>
          <p:nvPr>
            <p:ph idx="2" type="body"/>
          </p:nvPr>
        </p:nvSpPr>
        <p:spPr>
          <a:xfrm>
            <a:off x="5337307" y="2136706"/>
            <a:ext cx="3197100" cy="3767400"/>
          </a:xfrm>
          <a:prstGeom prst="rect">
            <a:avLst/>
          </a:prstGeom>
          <a:noFill/>
          <a:ln>
            <a:noFill/>
          </a:ln>
        </p:spPr>
        <p:txBody>
          <a:bodyPr anchorCtr="0" anchor="t" bIns="91425" lIns="91425" spcFirstLastPara="1" rIns="91425" wrap="square" tIns="91425">
            <a:noAutofit/>
          </a:bodyPr>
          <a:lstStyle>
            <a:lvl1pPr indent="-342900" lvl="0" marL="457200" marR="0" rtl="0" algn="l">
              <a:spcBef>
                <a:spcPts val="1000"/>
              </a:spcBef>
              <a:spcAft>
                <a:spcPts val="0"/>
              </a:spcAft>
              <a:buClr>
                <a:schemeClr val="accent1"/>
              </a:buClr>
              <a:buSzPts val="1800"/>
              <a:buFont typeface="Noto Sans Symbols"/>
              <a:buChar char="●"/>
              <a:defRPr b="0" i="0" sz="1800" u="none" cap="none" strike="noStrike">
                <a:solidFill>
                  <a:srgbClr val="3F3F3F"/>
                </a:solidFill>
                <a:latin typeface="Questrial"/>
                <a:ea typeface="Questrial"/>
                <a:cs typeface="Questrial"/>
                <a:sym typeface="Questrial"/>
              </a:defRPr>
            </a:lvl1pPr>
            <a:lvl2pPr indent="-330200" lvl="1" marL="914400" marR="0" rtl="0" algn="l">
              <a:spcBef>
                <a:spcPts val="1000"/>
              </a:spcBef>
              <a:spcAft>
                <a:spcPts val="0"/>
              </a:spcAft>
              <a:buClr>
                <a:schemeClr val="accent1"/>
              </a:buClr>
              <a:buSzPts val="1600"/>
              <a:buFont typeface="Noto Sans Symbols"/>
              <a:buChar char="●"/>
              <a:defRPr b="0" i="0" sz="1600" u="none" cap="none" strike="noStrike">
                <a:solidFill>
                  <a:srgbClr val="3F3F3F"/>
                </a:solidFill>
                <a:latin typeface="Questrial"/>
                <a:ea typeface="Questrial"/>
                <a:cs typeface="Questrial"/>
                <a:sym typeface="Questrial"/>
              </a:defRPr>
            </a:lvl2pPr>
            <a:lvl3pPr indent="-317500" lvl="2" marL="1371600" marR="0" rtl="0" algn="l">
              <a:spcBef>
                <a:spcPts val="1000"/>
              </a:spcBef>
              <a:spcAft>
                <a:spcPts val="0"/>
              </a:spcAft>
              <a:buClr>
                <a:schemeClr val="accent1"/>
              </a:buClr>
              <a:buSzPts val="1400"/>
              <a:buFont typeface="Noto Sans Symbols"/>
              <a:buChar char="●"/>
              <a:defRPr b="0" i="0" sz="1400" u="none" cap="none" strike="noStrike">
                <a:solidFill>
                  <a:srgbClr val="3F3F3F"/>
                </a:solidFill>
                <a:latin typeface="Questrial"/>
                <a:ea typeface="Questrial"/>
                <a:cs typeface="Questrial"/>
                <a:sym typeface="Questrial"/>
              </a:defRPr>
            </a:lvl3pPr>
            <a:lvl4pPr indent="-304800" lvl="3" marL="1828800" marR="0" rtl="0" algn="l">
              <a:spcBef>
                <a:spcPts val="1000"/>
              </a:spcBef>
              <a:spcAft>
                <a:spcPts val="0"/>
              </a:spcAft>
              <a:buClr>
                <a:schemeClr val="accent1"/>
              </a:buClr>
              <a:buSzPts val="1200"/>
              <a:buFont typeface="Noto Sans Symbols"/>
              <a:buChar char="●"/>
              <a:defRPr b="0" i="0" sz="1200" u="none" cap="none" strike="noStrike">
                <a:solidFill>
                  <a:srgbClr val="3F3F3F"/>
                </a:solidFill>
                <a:latin typeface="Questrial"/>
                <a:ea typeface="Questrial"/>
                <a:cs typeface="Questrial"/>
                <a:sym typeface="Questrial"/>
              </a:defRPr>
            </a:lvl4pPr>
            <a:lvl5pPr indent="-304800" lvl="4" marL="2286000" marR="0" rtl="0" algn="l">
              <a:spcBef>
                <a:spcPts val="1000"/>
              </a:spcBef>
              <a:spcAft>
                <a:spcPts val="0"/>
              </a:spcAft>
              <a:buClr>
                <a:schemeClr val="accent1"/>
              </a:buClr>
              <a:buSzPts val="1200"/>
              <a:buFont typeface="Noto Sans Symbols"/>
              <a:buChar char="●"/>
              <a:defRPr b="0" i="0" sz="1200" u="none" cap="none" strike="noStrike">
                <a:solidFill>
                  <a:srgbClr val="3F3F3F"/>
                </a:solidFill>
                <a:latin typeface="Questrial"/>
                <a:ea typeface="Questrial"/>
                <a:cs typeface="Questrial"/>
                <a:sym typeface="Questrial"/>
              </a:defRPr>
            </a:lvl5pPr>
            <a:lvl6pPr indent="-304800" lvl="5" marL="2743200" marR="0" rtl="0" algn="l">
              <a:spcBef>
                <a:spcPts val="1000"/>
              </a:spcBef>
              <a:spcAft>
                <a:spcPts val="0"/>
              </a:spcAft>
              <a:buClr>
                <a:schemeClr val="accent1"/>
              </a:buClr>
              <a:buSzPts val="1200"/>
              <a:buFont typeface="Noto Sans Symbols"/>
              <a:buChar char="●"/>
              <a:defRPr b="0" i="0" sz="1200" u="none" cap="none" strike="noStrike">
                <a:solidFill>
                  <a:srgbClr val="3F3F3F"/>
                </a:solidFill>
                <a:latin typeface="Questrial"/>
                <a:ea typeface="Questrial"/>
                <a:cs typeface="Questrial"/>
                <a:sym typeface="Questrial"/>
              </a:defRPr>
            </a:lvl6pPr>
            <a:lvl7pPr indent="-304800" lvl="6" marL="3200400" marR="0" rtl="0" algn="l">
              <a:spcBef>
                <a:spcPts val="1000"/>
              </a:spcBef>
              <a:spcAft>
                <a:spcPts val="0"/>
              </a:spcAft>
              <a:buClr>
                <a:schemeClr val="accent1"/>
              </a:buClr>
              <a:buSzPts val="1200"/>
              <a:buFont typeface="Noto Sans Symbols"/>
              <a:buChar char="●"/>
              <a:defRPr b="0" i="0" sz="1200" u="none" cap="none" strike="noStrike">
                <a:solidFill>
                  <a:srgbClr val="3F3F3F"/>
                </a:solidFill>
                <a:latin typeface="Questrial"/>
                <a:ea typeface="Questrial"/>
                <a:cs typeface="Questrial"/>
                <a:sym typeface="Questrial"/>
              </a:defRPr>
            </a:lvl7pPr>
            <a:lvl8pPr indent="-304800" lvl="7" marL="3657600" marR="0" rtl="0" algn="l">
              <a:spcBef>
                <a:spcPts val="1000"/>
              </a:spcBef>
              <a:spcAft>
                <a:spcPts val="0"/>
              </a:spcAft>
              <a:buClr>
                <a:schemeClr val="accent1"/>
              </a:buClr>
              <a:buSzPts val="1200"/>
              <a:buFont typeface="Noto Sans Symbols"/>
              <a:buChar char="●"/>
              <a:defRPr b="0" i="0" sz="1200" u="none" cap="none" strike="noStrike">
                <a:solidFill>
                  <a:srgbClr val="3F3F3F"/>
                </a:solidFill>
                <a:latin typeface="Questrial"/>
                <a:ea typeface="Questrial"/>
                <a:cs typeface="Questrial"/>
                <a:sym typeface="Questrial"/>
              </a:defRPr>
            </a:lvl8pPr>
            <a:lvl9pPr indent="-304800" lvl="8" marL="4114800" marR="0" rtl="0" algn="l">
              <a:spcBef>
                <a:spcPts val="1000"/>
              </a:spcBef>
              <a:spcAft>
                <a:spcPts val="0"/>
              </a:spcAft>
              <a:buClr>
                <a:schemeClr val="accent1"/>
              </a:buClr>
              <a:buSzPts val="1200"/>
              <a:buFont typeface="Noto Sans Symbols"/>
              <a:buChar char="●"/>
              <a:defRPr b="0" i="0" sz="1200" u="none" cap="none" strike="noStrike">
                <a:solidFill>
                  <a:srgbClr val="3F3F3F"/>
                </a:solidFill>
                <a:latin typeface="Questrial"/>
                <a:ea typeface="Questrial"/>
                <a:cs typeface="Questrial"/>
                <a:sym typeface="Questrial"/>
              </a:defRPr>
            </a:lvl9pPr>
          </a:lstStyle>
          <a:p/>
        </p:txBody>
      </p:sp>
      <p:sp>
        <p:nvSpPr>
          <p:cNvPr id="65" name="Google Shape;65;p14"/>
          <p:cNvSpPr txBox="1"/>
          <p:nvPr>
            <p:ph idx="10" type="dt"/>
          </p:nvPr>
        </p:nvSpPr>
        <p:spPr>
          <a:xfrm>
            <a:off x="7772400" y="6135089"/>
            <a:ext cx="766500" cy="370200"/>
          </a:xfrm>
          <a:prstGeom prst="rect">
            <a:avLst/>
          </a:prstGeom>
          <a:noFill/>
          <a:ln>
            <a:noFill/>
          </a:ln>
        </p:spPr>
        <p:txBody>
          <a:bodyPr anchorCtr="0" anchor="ctr" bIns="91425" lIns="91425" spcFirstLastPara="1" rIns="91425" wrap="square" tIns="91425">
            <a:noAutofit/>
          </a:bodyPr>
          <a:lstStyle>
            <a:lvl1pPr indent="0" lvl="0" marL="0" marR="0" rtl="0" algn="r">
              <a:spcBef>
                <a:spcPts val="0"/>
              </a:spcBef>
              <a:spcAft>
                <a:spcPts val="0"/>
              </a:spcAft>
              <a:buSzPts val="1400"/>
              <a:buNone/>
              <a:defRPr sz="900">
                <a:solidFill>
                  <a:srgbClr val="888888"/>
                </a:solidFill>
                <a:latin typeface="Questrial"/>
                <a:ea typeface="Questrial"/>
                <a:cs typeface="Questrial"/>
                <a:sym typeface="Questrial"/>
              </a:defRPr>
            </a:lvl1pPr>
            <a:lvl2pPr indent="0" lvl="1" marL="457200" marR="0" rtl="0" algn="l">
              <a:spcBef>
                <a:spcPts val="0"/>
              </a:spcBef>
              <a:spcAft>
                <a:spcPts val="0"/>
              </a:spcAft>
              <a:buSzPts val="1400"/>
              <a:buNone/>
              <a:defRPr b="0" i="0" sz="1800" u="none" cap="none" strike="noStrike">
                <a:solidFill>
                  <a:schemeClr val="dk1"/>
                </a:solidFill>
                <a:latin typeface="Questrial"/>
                <a:ea typeface="Questrial"/>
                <a:cs typeface="Questrial"/>
                <a:sym typeface="Questrial"/>
              </a:defRPr>
            </a:lvl2pPr>
            <a:lvl3pPr indent="0" lvl="2" marL="914400" marR="0" rtl="0" algn="l">
              <a:spcBef>
                <a:spcPts val="0"/>
              </a:spcBef>
              <a:spcAft>
                <a:spcPts val="0"/>
              </a:spcAft>
              <a:buSzPts val="1400"/>
              <a:buNone/>
              <a:defRPr b="0" i="0" sz="1800" u="none" cap="none" strike="noStrike">
                <a:solidFill>
                  <a:schemeClr val="dk1"/>
                </a:solidFill>
                <a:latin typeface="Questrial"/>
                <a:ea typeface="Questrial"/>
                <a:cs typeface="Questrial"/>
                <a:sym typeface="Questrial"/>
              </a:defRPr>
            </a:lvl3pPr>
            <a:lvl4pPr indent="0" lvl="3" marL="1371600" marR="0" rtl="0" algn="l">
              <a:spcBef>
                <a:spcPts val="0"/>
              </a:spcBef>
              <a:spcAft>
                <a:spcPts val="0"/>
              </a:spcAft>
              <a:buSzPts val="1400"/>
              <a:buNone/>
              <a:defRPr b="0" i="0" sz="1800" u="none" cap="none" strike="noStrike">
                <a:solidFill>
                  <a:schemeClr val="dk1"/>
                </a:solidFill>
                <a:latin typeface="Questrial"/>
                <a:ea typeface="Questrial"/>
                <a:cs typeface="Questrial"/>
                <a:sym typeface="Questrial"/>
              </a:defRPr>
            </a:lvl4pPr>
            <a:lvl5pPr indent="0" lvl="4" marL="1828800" marR="0" rtl="0" algn="l">
              <a:spcBef>
                <a:spcPts val="0"/>
              </a:spcBef>
              <a:spcAft>
                <a:spcPts val="0"/>
              </a:spcAft>
              <a:buSzPts val="1400"/>
              <a:buNone/>
              <a:defRPr b="0" i="0" sz="1800" u="none" cap="none" strike="noStrike">
                <a:solidFill>
                  <a:schemeClr val="dk1"/>
                </a:solidFill>
                <a:latin typeface="Questrial"/>
                <a:ea typeface="Questrial"/>
                <a:cs typeface="Questrial"/>
                <a:sym typeface="Questrial"/>
              </a:defRPr>
            </a:lvl5pPr>
            <a:lvl6pPr indent="0" lvl="5" marL="2286000" marR="0" rtl="0" algn="l">
              <a:spcBef>
                <a:spcPts val="0"/>
              </a:spcBef>
              <a:spcAft>
                <a:spcPts val="0"/>
              </a:spcAft>
              <a:buSzPts val="1400"/>
              <a:buNone/>
              <a:defRPr b="0" i="0" sz="1800" u="none" cap="none" strike="noStrike">
                <a:solidFill>
                  <a:schemeClr val="dk1"/>
                </a:solidFill>
                <a:latin typeface="Questrial"/>
                <a:ea typeface="Questrial"/>
                <a:cs typeface="Questrial"/>
                <a:sym typeface="Questrial"/>
              </a:defRPr>
            </a:lvl6pPr>
            <a:lvl7pPr indent="0" lvl="6" marL="2743200" marR="0" rtl="0" algn="l">
              <a:spcBef>
                <a:spcPts val="0"/>
              </a:spcBef>
              <a:spcAft>
                <a:spcPts val="0"/>
              </a:spcAft>
              <a:buSzPts val="1400"/>
              <a:buNone/>
              <a:defRPr b="0" i="0" sz="1800" u="none" cap="none" strike="noStrike">
                <a:solidFill>
                  <a:schemeClr val="dk1"/>
                </a:solidFill>
                <a:latin typeface="Questrial"/>
                <a:ea typeface="Questrial"/>
                <a:cs typeface="Questrial"/>
                <a:sym typeface="Questrial"/>
              </a:defRPr>
            </a:lvl7pPr>
            <a:lvl8pPr indent="0" lvl="7" marL="3200400" marR="0" rtl="0" algn="l">
              <a:spcBef>
                <a:spcPts val="0"/>
              </a:spcBef>
              <a:spcAft>
                <a:spcPts val="0"/>
              </a:spcAft>
              <a:buSzPts val="1400"/>
              <a:buNone/>
              <a:defRPr b="0" i="0" sz="1800" u="none" cap="none" strike="noStrike">
                <a:solidFill>
                  <a:schemeClr val="dk1"/>
                </a:solidFill>
                <a:latin typeface="Questrial"/>
                <a:ea typeface="Questrial"/>
                <a:cs typeface="Questrial"/>
                <a:sym typeface="Questrial"/>
              </a:defRPr>
            </a:lvl8pPr>
            <a:lvl9pPr indent="0" lvl="8" marL="3657600" marR="0" rtl="0" algn="l">
              <a:spcBef>
                <a:spcPts val="0"/>
              </a:spcBef>
              <a:spcAft>
                <a:spcPts val="0"/>
              </a:spcAft>
              <a:buSzPts val="1400"/>
              <a:buNone/>
              <a:defRPr b="0" i="0" sz="1800" u="none" cap="none" strike="noStrike">
                <a:solidFill>
                  <a:schemeClr val="dk1"/>
                </a:solidFill>
                <a:latin typeface="Questrial"/>
                <a:ea typeface="Questrial"/>
                <a:cs typeface="Questrial"/>
                <a:sym typeface="Questrial"/>
              </a:defRPr>
            </a:lvl9pPr>
          </a:lstStyle>
          <a:p/>
        </p:txBody>
      </p:sp>
      <p:sp>
        <p:nvSpPr>
          <p:cNvPr id="66" name="Google Shape;66;p14"/>
          <p:cNvSpPr txBox="1"/>
          <p:nvPr>
            <p:ph idx="11" type="ftr"/>
          </p:nvPr>
        </p:nvSpPr>
        <p:spPr>
          <a:xfrm>
            <a:off x="1942415" y="6135809"/>
            <a:ext cx="5716500" cy="365100"/>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1400"/>
              <a:buNone/>
              <a:defRPr sz="900">
                <a:solidFill>
                  <a:srgbClr val="888888"/>
                </a:solidFill>
                <a:latin typeface="Questrial"/>
                <a:ea typeface="Questrial"/>
                <a:cs typeface="Questrial"/>
                <a:sym typeface="Questrial"/>
              </a:defRPr>
            </a:lvl1pPr>
            <a:lvl2pPr indent="0" lvl="1" marL="457200" marR="0" rtl="0" algn="l">
              <a:spcBef>
                <a:spcPts val="0"/>
              </a:spcBef>
              <a:spcAft>
                <a:spcPts val="0"/>
              </a:spcAft>
              <a:buSzPts val="1400"/>
              <a:buNone/>
              <a:defRPr b="0" i="0" sz="1800" u="none" cap="none" strike="noStrike">
                <a:solidFill>
                  <a:schemeClr val="dk1"/>
                </a:solidFill>
                <a:latin typeface="Questrial"/>
                <a:ea typeface="Questrial"/>
                <a:cs typeface="Questrial"/>
                <a:sym typeface="Questrial"/>
              </a:defRPr>
            </a:lvl2pPr>
            <a:lvl3pPr indent="0" lvl="2" marL="914400" marR="0" rtl="0" algn="l">
              <a:spcBef>
                <a:spcPts val="0"/>
              </a:spcBef>
              <a:spcAft>
                <a:spcPts val="0"/>
              </a:spcAft>
              <a:buSzPts val="1400"/>
              <a:buNone/>
              <a:defRPr b="0" i="0" sz="1800" u="none" cap="none" strike="noStrike">
                <a:solidFill>
                  <a:schemeClr val="dk1"/>
                </a:solidFill>
                <a:latin typeface="Questrial"/>
                <a:ea typeface="Questrial"/>
                <a:cs typeface="Questrial"/>
                <a:sym typeface="Questrial"/>
              </a:defRPr>
            </a:lvl3pPr>
            <a:lvl4pPr indent="0" lvl="3" marL="1371600" marR="0" rtl="0" algn="l">
              <a:spcBef>
                <a:spcPts val="0"/>
              </a:spcBef>
              <a:spcAft>
                <a:spcPts val="0"/>
              </a:spcAft>
              <a:buSzPts val="1400"/>
              <a:buNone/>
              <a:defRPr b="0" i="0" sz="1800" u="none" cap="none" strike="noStrike">
                <a:solidFill>
                  <a:schemeClr val="dk1"/>
                </a:solidFill>
                <a:latin typeface="Questrial"/>
                <a:ea typeface="Questrial"/>
                <a:cs typeface="Questrial"/>
                <a:sym typeface="Questrial"/>
              </a:defRPr>
            </a:lvl4pPr>
            <a:lvl5pPr indent="0" lvl="4" marL="1828800" marR="0" rtl="0" algn="l">
              <a:spcBef>
                <a:spcPts val="0"/>
              </a:spcBef>
              <a:spcAft>
                <a:spcPts val="0"/>
              </a:spcAft>
              <a:buSzPts val="1400"/>
              <a:buNone/>
              <a:defRPr b="0" i="0" sz="1800" u="none" cap="none" strike="noStrike">
                <a:solidFill>
                  <a:schemeClr val="dk1"/>
                </a:solidFill>
                <a:latin typeface="Questrial"/>
                <a:ea typeface="Questrial"/>
                <a:cs typeface="Questrial"/>
                <a:sym typeface="Questrial"/>
              </a:defRPr>
            </a:lvl5pPr>
            <a:lvl6pPr indent="0" lvl="5" marL="2286000" marR="0" rtl="0" algn="l">
              <a:spcBef>
                <a:spcPts val="0"/>
              </a:spcBef>
              <a:spcAft>
                <a:spcPts val="0"/>
              </a:spcAft>
              <a:buSzPts val="1400"/>
              <a:buNone/>
              <a:defRPr b="0" i="0" sz="1800" u="none" cap="none" strike="noStrike">
                <a:solidFill>
                  <a:schemeClr val="dk1"/>
                </a:solidFill>
                <a:latin typeface="Questrial"/>
                <a:ea typeface="Questrial"/>
                <a:cs typeface="Questrial"/>
                <a:sym typeface="Questrial"/>
              </a:defRPr>
            </a:lvl6pPr>
            <a:lvl7pPr indent="0" lvl="6" marL="2743200" marR="0" rtl="0" algn="l">
              <a:spcBef>
                <a:spcPts val="0"/>
              </a:spcBef>
              <a:spcAft>
                <a:spcPts val="0"/>
              </a:spcAft>
              <a:buSzPts val="1400"/>
              <a:buNone/>
              <a:defRPr b="0" i="0" sz="1800" u="none" cap="none" strike="noStrike">
                <a:solidFill>
                  <a:schemeClr val="dk1"/>
                </a:solidFill>
                <a:latin typeface="Questrial"/>
                <a:ea typeface="Questrial"/>
                <a:cs typeface="Questrial"/>
                <a:sym typeface="Questrial"/>
              </a:defRPr>
            </a:lvl7pPr>
            <a:lvl8pPr indent="0" lvl="7" marL="3200400" marR="0" rtl="0" algn="l">
              <a:spcBef>
                <a:spcPts val="0"/>
              </a:spcBef>
              <a:spcAft>
                <a:spcPts val="0"/>
              </a:spcAft>
              <a:buSzPts val="1400"/>
              <a:buNone/>
              <a:defRPr b="0" i="0" sz="1800" u="none" cap="none" strike="noStrike">
                <a:solidFill>
                  <a:schemeClr val="dk1"/>
                </a:solidFill>
                <a:latin typeface="Questrial"/>
                <a:ea typeface="Questrial"/>
                <a:cs typeface="Questrial"/>
                <a:sym typeface="Questrial"/>
              </a:defRPr>
            </a:lvl8pPr>
            <a:lvl9pPr indent="0" lvl="8" marL="3657600" marR="0" rtl="0" algn="l">
              <a:spcBef>
                <a:spcPts val="0"/>
              </a:spcBef>
              <a:spcAft>
                <a:spcPts val="0"/>
              </a:spcAft>
              <a:buSzPts val="1400"/>
              <a:buNone/>
              <a:defRPr b="0" i="0" sz="1800" u="none" cap="none" strike="noStrike">
                <a:solidFill>
                  <a:schemeClr val="dk1"/>
                </a:solidFill>
                <a:latin typeface="Questrial"/>
                <a:ea typeface="Questrial"/>
                <a:cs typeface="Questrial"/>
                <a:sym typeface="Questrial"/>
              </a:defRPr>
            </a:lvl9pPr>
          </a:lstStyle>
          <a:p/>
        </p:txBody>
      </p:sp>
      <p:sp>
        <p:nvSpPr>
          <p:cNvPr id="67" name="Google Shape;67;p14"/>
          <p:cNvSpPr/>
          <p:nvPr/>
        </p:nvSpPr>
        <p:spPr>
          <a:xfrm flipH="1" rot="10800000">
            <a:off x="58" y="711299"/>
            <a:ext cx="1358400" cy="507900"/>
          </a:xfrm>
          <a:custGeom>
            <a:rect b="b" l="l" r="r" t="t"/>
            <a:pathLst>
              <a:path extrusionOk="0" h="120000" w="120000">
                <a:moveTo>
                  <a:pt x="120000" y="56328"/>
                </a:moveTo>
                <a:lnTo>
                  <a:pt x="99772" y="2256"/>
                </a:lnTo>
                <a:cubicBezTo>
                  <a:pt x="99635" y="1884"/>
                  <a:pt x="99468" y="1500"/>
                  <a:pt x="99332" y="1128"/>
                </a:cubicBezTo>
                <a:cubicBezTo>
                  <a:pt x="98922" y="0"/>
                  <a:pt x="98497" y="0"/>
                  <a:pt x="98072" y="0"/>
                </a:cubicBezTo>
                <a:lnTo>
                  <a:pt x="90060" y="0"/>
                </a:lnTo>
                <a:lnTo>
                  <a:pt x="0" y="744"/>
                </a:lnTo>
                <a:lnTo>
                  <a:pt x="0" y="120000"/>
                </a:lnTo>
                <a:lnTo>
                  <a:pt x="90060" y="119424"/>
                </a:lnTo>
                <a:lnTo>
                  <a:pt x="98072" y="119424"/>
                </a:lnTo>
                <a:cubicBezTo>
                  <a:pt x="98497" y="119424"/>
                  <a:pt x="98922" y="118308"/>
                  <a:pt x="99332" y="118308"/>
                </a:cubicBezTo>
                <a:cubicBezTo>
                  <a:pt x="99332" y="117168"/>
                  <a:pt x="99772" y="117168"/>
                  <a:pt x="99772" y="117168"/>
                </a:cubicBezTo>
                <a:lnTo>
                  <a:pt x="120000" y="63096"/>
                </a:lnTo>
                <a:cubicBezTo>
                  <a:pt x="120834" y="60840"/>
                  <a:pt x="120834" y="58596"/>
                  <a:pt x="120000" y="56328"/>
                </a:cubicBezTo>
                <a:close/>
              </a:path>
            </a:pathLst>
          </a:custGeom>
          <a:solidFill>
            <a:srgbClr val="990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14"/>
          <p:cNvSpPr txBox="1"/>
          <p:nvPr>
            <p:ph idx="12" type="sldNum"/>
          </p:nvPr>
        </p:nvSpPr>
        <p:spPr>
          <a:xfrm>
            <a:off x="511228" y="787783"/>
            <a:ext cx="5850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2000">
                <a:solidFill>
                  <a:srgbClr val="FEFFFF"/>
                </a:solidFill>
                <a:latin typeface="Questrial"/>
                <a:ea typeface="Questrial"/>
                <a:cs typeface="Questrial"/>
                <a:sym typeface="Questrial"/>
              </a:defRPr>
            </a:lvl1pPr>
            <a:lvl2pPr indent="0" lvl="1" marL="0" marR="0" rtl="0" algn="r">
              <a:spcBef>
                <a:spcPts val="0"/>
              </a:spcBef>
              <a:buNone/>
              <a:defRPr sz="2000">
                <a:solidFill>
                  <a:srgbClr val="FEFFFF"/>
                </a:solidFill>
                <a:latin typeface="Questrial"/>
                <a:ea typeface="Questrial"/>
                <a:cs typeface="Questrial"/>
                <a:sym typeface="Questrial"/>
              </a:defRPr>
            </a:lvl2pPr>
            <a:lvl3pPr indent="0" lvl="2" marL="0" marR="0" rtl="0" algn="r">
              <a:spcBef>
                <a:spcPts val="0"/>
              </a:spcBef>
              <a:buNone/>
              <a:defRPr sz="2000">
                <a:solidFill>
                  <a:srgbClr val="FEFFFF"/>
                </a:solidFill>
                <a:latin typeface="Questrial"/>
                <a:ea typeface="Questrial"/>
                <a:cs typeface="Questrial"/>
                <a:sym typeface="Questrial"/>
              </a:defRPr>
            </a:lvl3pPr>
            <a:lvl4pPr indent="0" lvl="3" marL="0" marR="0" rtl="0" algn="r">
              <a:spcBef>
                <a:spcPts val="0"/>
              </a:spcBef>
              <a:buNone/>
              <a:defRPr sz="2000">
                <a:solidFill>
                  <a:srgbClr val="FEFFFF"/>
                </a:solidFill>
                <a:latin typeface="Questrial"/>
                <a:ea typeface="Questrial"/>
                <a:cs typeface="Questrial"/>
                <a:sym typeface="Questrial"/>
              </a:defRPr>
            </a:lvl4pPr>
            <a:lvl5pPr indent="0" lvl="4" marL="0" marR="0" rtl="0" algn="r">
              <a:spcBef>
                <a:spcPts val="0"/>
              </a:spcBef>
              <a:buNone/>
              <a:defRPr sz="2000">
                <a:solidFill>
                  <a:srgbClr val="FEFFFF"/>
                </a:solidFill>
                <a:latin typeface="Questrial"/>
                <a:ea typeface="Questrial"/>
                <a:cs typeface="Questrial"/>
                <a:sym typeface="Questrial"/>
              </a:defRPr>
            </a:lvl5pPr>
            <a:lvl6pPr indent="0" lvl="5" marL="0" marR="0" rtl="0" algn="r">
              <a:spcBef>
                <a:spcPts val="0"/>
              </a:spcBef>
              <a:buNone/>
              <a:defRPr sz="2000">
                <a:solidFill>
                  <a:srgbClr val="FEFFFF"/>
                </a:solidFill>
                <a:latin typeface="Questrial"/>
                <a:ea typeface="Questrial"/>
                <a:cs typeface="Questrial"/>
                <a:sym typeface="Questrial"/>
              </a:defRPr>
            </a:lvl6pPr>
            <a:lvl7pPr indent="0" lvl="6" marL="0" marR="0" rtl="0" algn="r">
              <a:spcBef>
                <a:spcPts val="0"/>
              </a:spcBef>
              <a:buNone/>
              <a:defRPr sz="2000">
                <a:solidFill>
                  <a:srgbClr val="FEFFFF"/>
                </a:solidFill>
                <a:latin typeface="Questrial"/>
                <a:ea typeface="Questrial"/>
                <a:cs typeface="Questrial"/>
                <a:sym typeface="Questrial"/>
              </a:defRPr>
            </a:lvl7pPr>
            <a:lvl8pPr indent="0" lvl="7" marL="0" marR="0" rtl="0" algn="r">
              <a:spcBef>
                <a:spcPts val="0"/>
              </a:spcBef>
              <a:buNone/>
              <a:defRPr sz="2000">
                <a:solidFill>
                  <a:srgbClr val="FEFFFF"/>
                </a:solidFill>
                <a:latin typeface="Questrial"/>
                <a:ea typeface="Questrial"/>
                <a:cs typeface="Questrial"/>
                <a:sym typeface="Questrial"/>
              </a:defRPr>
            </a:lvl8pPr>
            <a:lvl9pPr indent="0" lvl="8" marL="0" marR="0" rtl="0" algn="r">
              <a:spcBef>
                <a:spcPts val="0"/>
              </a:spcBef>
              <a:buNone/>
              <a:defRPr sz="2000">
                <a:solidFill>
                  <a:srgbClr val="FEFFFF"/>
                </a:solidFill>
                <a:latin typeface="Questrial"/>
                <a:ea typeface="Questrial"/>
                <a:cs typeface="Questrial"/>
                <a:sym typeface="Questrial"/>
              </a:defRPr>
            </a:lvl9pPr>
          </a:lstStyle>
          <a:p>
            <a:pPr indent="0" lvl="0" marL="0" rtl="0" algn="r">
              <a:spcBef>
                <a:spcPts val="0"/>
              </a:spcBef>
              <a:spcAft>
                <a:spcPts val="0"/>
              </a:spcAft>
              <a:buNone/>
            </a:pPr>
            <a:fld id="{00000000-1234-1234-1234-123412341234}" type="slidenum">
              <a:rPr lang="es-A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sp>
        <p:nvSpPr>
          <p:cNvPr id="18" name="Google Shape;18;p3"/>
          <p:cNvSpPr txBox="1"/>
          <p:nvPr>
            <p:ph type="title"/>
          </p:nvPr>
        </p:nvSpPr>
        <p:spPr>
          <a:xfrm>
            <a:off x="311700" y="2867800"/>
            <a:ext cx="8520600" cy="11223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9" name="Google Shape;19;p3"/>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A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sp>
        <p:nvSpPr>
          <p:cNvPr id="21" name="Google Shape;21;p4"/>
          <p:cNvSpPr txBox="1"/>
          <p:nvPr>
            <p:ph type="title"/>
          </p:nvPr>
        </p:nvSpPr>
        <p:spPr>
          <a:xfrm>
            <a:off x="311700" y="593367"/>
            <a:ext cx="8520600" cy="7635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4"/>
          <p:cNvSpPr txBox="1"/>
          <p:nvPr>
            <p:ph idx="1" type="body"/>
          </p:nvPr>
        </p:nvSpPr>
        <p:spPr>
          <a:xfrm>
            <a:off x="311700" y="1536633"/>
            <a:ext cx="8520600" cy="45552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3" name="Google Shape;23;p4"/>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A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txBox="1"/>
          <p:nvPr>
            <p:ph type="title"/>
          </p:nvPr>
        </p:nvSpPr>
        <p:spPr>
          <a:xfrm>
            <a:off x="311700" y="593367"/>
            <a:ext cx="8520600" cy="7635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6" name="Google Shape;26;p5"/>
          <p:cNvSpPr txBox="1"/>
          <p:nvPr>
            <p:ph idx="1" type="body"/>
          </p:nvPr>
        </p:nvSpPr>
        <p:spPr>
          <a:xfrm>
            <a:off x="311700" y="1536633"/>
            <a:ext cx="3999900" cy="4555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7" name="Google Shape;27;p5"/>
          <p:cNvSpPr txBox="1"/>
          <p:nvPr>
            <p:ph idx="2" type="body"/>
          </p:nvPr>
        </p:nvSpPr>
        <p:spPr>
          <a:xfrm>
            <a:off x="4832400" y="1536633"/>
            <a:ext cx="3999900" cy="4555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8" name="Google Shape;28;p5"/>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A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 name="Shape 29"/>
        <p:cNvGrpSpPr/>
        <p:nvPr/>
      </p:nvGrpSpPr>
      <p:grpSpPr>
        <a:xfrm>
          <a:off x="0" y="0"/>
          <a:ext cx="0" cy="0"/>
          <a:chOff x="0" y="0"/>
          <a:chExt cx="0" cy="0"/>
        </a:xfrm>
      </p:grpSpPr>
      <p:sp>
        <p:nvSpPr>
          <p:cNvPr id="30" name="Google Shape;30;p6"/>
          <p:cNvSpPr txBox="1"/>
          <p:nvPr>
            <p:ph type="title"/>
          </p:nvPr>
        </p:nvSpPr>
        <p:spPr>
          <a:xfrm>
            <a:off x="311700" y="593367"/>
            <a:ext cx="8520600" cy="7635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1" name="Google Shape;31;p6"/>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A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2" name="Shape 32"/>
        <p:cNvGrpSpPr/>
        <p:nvPr/>
      </p:nvGrpSpPr>
      <p:grpSpPr>
        <a:xfrm>
          <a:off x="0" y="0"/>
          <a:ext cx="0" cy="0"/>
          <a:chOff x="0" y="0"/>
          <a:chExt cx="0" cy="0"/>
        </a:xfrm>
      </p:grpSpPr>
      <p:sp>
        <p:nvSpPr>
          <p:cNvPr id="33" name="Google Shape;33;p7"/>
          <p:cNvSpPr txBox="1"/>
          <p:nvPr>
            <p:ph type="title"/>
          </p:nvPr>
        </p:nvSpPr>
        <p:spPr>
          <a:xfrm>
            <a:off x="311700" y="740800"/>
            <a:ext cx="2808000" cy="1007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4" name="Google Shape;34;p7"/>
          <p:cNvSpPr txBox="1"/>
          <p:nvPr>
            <p:ph idx="1" type="body"/>
          </p:nvPr>
        </p:nvSpPr>
        <p:spPr>
          <a:xfrm>
            <a:off x="311700" y="1852800"/>
            <a:ext cx="2808000" cy="42393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5" name="Google Shape;35;p7"/>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A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6" name="Shape 36"/>
        <p:cNvGrpSpPr/>
        <p:nvPr/>
      </p:nvGrpSpPr>
      <p:grpSpPr>
        <a:xfrm>
          <a:off x="0" y="0"/>
          <a:ext cx="0" cy="0"/>
          <a:chOff x="0" y="0"/>
          <a:chExt cx="0" cy="0"/>
        </a:xfrm>
      </p:grpSpPr>
      <p:sp>
        <p:nvSpPr>
          <p:cNvPr id="37" name="Google Shape;37;p8"/>
          <p:cNvSpPr txBox="1"/>
          <p:nvPr>
            <p:ph type="title"/>
          </p:nvPr>
        </p:nvSpPr>
        <p:spPr>
          <a:xfrm>
            <a:off x="490250" y="600200"/>
            <a:ext cx="6367800" cy="54543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8" name="Google Shape;38;p8"/>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A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p9"/>
          <p:cNvSpPr/>
          <p:nvPr/>
        </p:nvSpPr>
        <p:spPr>
          <a:xfrm>
            <a:off x="4572000" y="-167"/>
            <a:ext cx="4572000" cy="68580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9"/>
          <p:cNvSpPr txBox="1"/>
          <p:nvPr>
            <p:ph type="title"/>
          </p:nvPr>
        </p:nvSpPr>
        <p:spPr>
          <a:xfrm>
            <a:off x="265500" y="1644233"/>
            <a:ext cx="4045200" cy="19764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2" name="Google Shape;42;p9"/>
          <p:cNvSpPr txBox="1"/>
          <p:nvPr>
            <p:ph idx="1" type="subTitle"/>
          </p:nvPr>
        </p:nvSpPr>
        <p:spPr>
          <a:xfrm>
            <a:off x="265500" y="3737433"/>
            <a:ext cx="4045200" cy="1646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3" name="Google Shape;43;p9"/>
          <p:cNvSpPr txBox="1"/>
          <p:nvPr>
            <p:ph idx="2" type="body"/>
          </p:nvPr>
        </p:nvSpPr>
        <p:spPr>
          <a:xfrm>
            <a:off x="4939500" y="965433"/>
            <a:ext cx="3837000" cy="49269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4" name="Google Shape;44;p9"/>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A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5" name="Shape 45"/>
        <p:cNvGrpSpPr/>
        <p:nvPr/>
      </p:nvGrpSpPr>
      <p:grpSpPr>
        <a:xfrm>
          <a:off x="0" y="0"/>
          <a:ext cx="0" cy="0"/>
          <a:chOff x="0" y="0"/>
          <a:chExt cx="0" cy="0"/>
        </a:xfrm>
      </p:grpSpPr>
      <p:sp>
        <p:nvSpPr>
          <p:cNvPr id="46" name="Google Shape;46;p10"/>
          <p:cNvSpPr txBox="1"/>
          <p:nvPr>
            <p:ph idx="1" type="body"/>
          </p:nvPr>
        </p:nvSpPr>
        <p:spPr>
          <a:xfrm>
            <a:off x="311700" y="5640767"/>
            <a:ext cx="5998800" cy="8067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7" name="Google Shape;47;p10"/>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A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311700" y="593367"/>
            <a:ext cx="8520600" cy="7635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11" name="Google Shape;11;p1"/>
          <p:cNvSpPr txBox="1"/>
          <p:nvPr>
            <p:ph idx="1" type="body"/>
          </p:nvPr>
        </p:nvSpPr>
        <p:spPr>
          <a:xfrm>
            <a:off x="311700" y="1536633"/>
            <a:ext cx="8520600" cy="45552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12" name="Google Shape;12;p1"/>
          <p:cNvSpPr txBox="1"/>
          <p:nvPr>
            <p:ph idx="12" type="sldNum"/>
          </p:nvPr>
        </p:nvSpPr>
        <p:spPr>
          <a:xfrm>
            <a:off x="8472458" y="6217622"/>
            <a:ext cx="548700" cy="5247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s-AR"/>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mailto:afilgueira@frba.utn.edu.ar" TargetMode="External"/><Relationship Id="rId4" Type="http://schemas.openxmlformats.org/officeDocument/2006/relationships/hyperlink" Target="http://adriano.com.ar/ppts"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 Id="rId3" Type="http://schemas.openxmlformats.org/officeDocument/2006/relationships/image" Target="../media/image2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 Id="rId3" Type="http://schemas.openxmlformats.org/officeDocument/2006/relationships/image" Target="../media/image2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 Id="rId3" Type="http://schemas.openxmlformats.org/officeDocument/2006/relationships/image" Target="../media/image22.png"/><Relationship Id="rId4" Type="http://schemas.openxmlformats.org/officeDocument/2006/relationships/image" Target="../media/image24.png"/><Relationship Id="rId5" Type="http://schemas.openxmlformats.org/officeDocument/2006/relationships/image" Target="../media/image2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 Id="rId3" Type="http://schemas.openxmlformats.org/officeDocument/2006/relationships/hyperlink" Target="http://www.utnso.com.ar/campusvirtual" TargetMode="External"/><Relationship Id="rId4" Type="http://schemas.openxmlformats.org/officeDocument/2006/relationships/hyperlink" Target="http://www.utnso.com.ar/campusvirtual" TargetMode="External"/><Relationship Id="rId5" Type="http://schemas.openxmlformats.org/officeDocument/2006/relationships/hyperlink" Target="http://www.utnso.com.ar/campusvirtual" TargetMode="External"/></Relationships>
</file>

<file path=ppt/slides/_rels/slide2.xml.rels><?xml version="1.0" encoding="UTF-8" standalone="yes"?><Relationships xmlns="http://schemas.openxmlformats.org/package/2006/relationships"><Relationship Id="rId11" Type="http://schemas.openxmlformats.org/officeDocument/2006/relationships/image" Target="../media/image5.png"/><Relationship Id="rId10" Type="http://schemas.openxmlformats.org/officeDocument/2006/relationships/image" Target="../media/image18.png"/><Relationship Id="rId12" Type="http://schemas.openxmlformats.org/officeDocument/2006/relationships/image" Target="../media/image8.png"/><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3.png"/><Relationship Id="rId4" Type="http://schemas.openxmlformats.org/officeDocument/2006/relationships/image" Target="../media/image16.png"/><Relationship Id="rId9" Type="http://schemas.openxmlformats.org/officeDocument/2006/relationships/image" Target="../media/image14.png"/><Relationship Id="rId5" Type="http://schemas.openxmlformats.org/officeDocument/2006/relationships/image" Target="../media/image13.png"/><Relationship Id="rId6" Type="http://schemas.openxmlformats.org/officeDocument/2006/relationships/image" Target="../media/image10.png"/><Relationship Id="rId7" Type="http://schemas.openxmlformats.org/officeDocument/2006/relationships/image" Target="../media/image2.jpg"/><Relationship Id="rId8" Type="http://schemas.openxmlformats.org/officeDocument/2006/relationships/image" Target="../media/image1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 Id="rId3" Type="http://schemas.openxmlformats.org/officeDocument/2006/relationships/image" Target="../media/image2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 Id="rId3" Type="http://schemas.openxmlformats.org/officeDocument/2006/relationships/hyperlink" Target="http://utnso.com.ar"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 Id="rId3" Type="http://schemas.openxmlformats.org/officeDocument/2006/relationships/hyperlink" Target="http://utnso.com.ar"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xml"/><Relationship Id="rId3" Type="http://schemas.openxmlformats.org/officeDocument/2006/relationships/image" Target="../media/image29.gi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xml"/><Relationship Id="rId3" Type="http://schemas.openxmlformats.org/officeDocument/2006/relationships/image" Target="../media/image23.jpg"/><Relationship Id="rId4" Type="http://schemas.openxmlformats.org/officeDocument/2006/relationships/image" Target="../media/image25.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hyperlink" Target="http://utnso.com.ar" TargetMode="External"/><Relationship Id="rId4" Type="http://schemas.openxmlformats.org/officeDocument/2006/relationships/hyperlink" Target="https://www.utnso.com.ar/campusvirtual" TargetMode="External"/><Relationship Id="rId5" Type="http://schemas.openxmlformats.org/officeDocument/2006/relationships/hyperlink" Target="https://twitter.com/sisoputnfrba"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0.xml"/><Relationship Id="rId3" Type="http://schemas.openxmlformats.org/officeDocument/2006/relationships/image" Target="../media/image2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hyperlink" Target="http://utnso.com.ar" TargetMode="External"/><Relationship Id="rId4" Type="http://schemas.openxmlformats.org/officeDocument/2006/relationships/hyperlink" Target="http://utnso.com.ar"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1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graphicFrame>
        <p:nvGraphicFramePr>
          <p:cNvPr id="74" name="Google Shape;74;p15"/>
          <p:cNvGraphicFramePr/>
          <p:nvPr/>
        </p:nvGraphicFramePr>
        <p:xfrm>
          <a:off x="543100" y="1304313"/>
          <a:ext cx="3000000" cy="3000000"/>
        </p:xfrm>
        <a:graphic>
          <a:graphicData uri="http://schemas.openxmlformats.org/drawingml/2006/table">
            <a:tbl>
              <a:tblPr>
                <a:noFill/>
                <a:tableStyleId>{D930AB51-029D-4FFD-BD07-A00C1C89C5ED}</a:tableStyleId>
              </a:tblPr>
              <a:tblGrid>
                <a:gridCol w="4102175"/>
                <a:gridCol w="4102175"/>
              </a:tblGrid>
              <a:tr h="803275">
                <a:tc>
                  <a:txBody>
                    <a:bodyPr/>
                    <a:lstStyle/>
                    <a:p>
                      <a:pPr indent="-342900" lvl="0" marL="342900" rtl="0" algn="r">
                        <a:lnSpc>
                          <a:spcPct val="115000"/>
                        </a:lnSpc>
                        <a:spcBef>
                          <a:spcPts val="0"/>
                        </a:spcBef>
                        <a:spcAft>
                          <a:spcPts val="0"/>
                        </a:spcAft>
                        <a:buNone/>
                      </a:pPr>
                      <a:r>
                        <a:rPr b="1" lang="es-AR" sz="2400">
                          <a:solidFill>
                            <a:schemeClr val="dk1"/>
                          </a:solidFill>
                          <a:latin typeface="Questrial"/>
                          <a:ea typeface="Questrial"/>
                          <a:cs typeface="Questrial"/>
                          <a:sym typeface="Questrial"/>
                        </a:rPr>
                        <a:t>Jefe de cátedra:</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89999" marR="14922" rtl="0" algn="l">
                        <a:lnSpc>
                          <a:spcPct val="115000"/>
                        </a:lnSpc>
                        <a:spcBef>
                          <a:spcPts val="0"/>
                        </a:spcBef>
                        <a:spcAft>
                          <a:spcPts val="0"/>
                        </a:spcAft>
                        <a:buNone/>
                      </a:pPr>
                      <a:r>
                        <a:rPr b="1" lang="es-AR" sz="2400">
                          <a:solidFill>
                            <a:schemeClr val="dk1"/>
                          </a:solidFill>
                          <a:latin typeface="Questrial"/>
                          <a:ea typeface="Questrial"/>
                          <a:cs typeface="Questrial"/>
                          <a:sym typeface="Questrial"/>
                        </a:rPr>
                        <a:t>Dr. Marcelo Estayno</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572775">
                <a:tc>
                  <a:txBody>
                    <a:bodyPr/>
                    <a:lstStyle/>
                    <a:p>
                      <a:pPr indent="-342900" lvl="0" marL="342900" marR="104922" rtl="0" algn="r">
                        <a:lnSpc>
                          <a:spcPct val="115000"/>
                        </a:lnSpc>
                        <a:spcBef>
                          <a:spcPts val="0"/>
                        </a:spcBef>
                        <a:spcAft>
                          <a:spcPts val="0"/>
                        </a:spcAft>
                        <a:buNone/>
                      </a:pPr>
                      <a:r>
                        <a:rPr b="1" lang="es-AR" sz="2400">
                          <a:solidFill>
                            <a:schemeClr val="dk1"/>
                          </a:solidFill>
                          <a:latin typeface="Questrial"/>
                          <a:ea typeface="Questrial"/>
                          <a:cs typeface="Questrial"/>
                          <a:sym typeface="Questrial"/>
                        </a:rPr>
                        <a:t>Docentes:</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89999" rtl="0" algn="l">
                        <a:lnSpc>
                          <a:spcPct val="115000"/>
                        </a:lnSpc>
                        <a:spcBef>
                          <a:spcPts val="0"/>
                        </a:spcBef>
                        <a:spcAft>
                          <a:spcPts val="0"/>
                        </a:spcAft>
                        <a:buNone/>
                      </a:pPr>
                      <a:r>
                        <a:rPr b="1" lang="es-AR" sz="2400">
                          <a:solidFill>
                            <a:schemeClr val="dk1"/>
                          </a:solidFill>
                          <a:latin typeface="Questrial"/>
                          <a:ea typeface="Questrial"/>
                          <a:cs typeface="Questrial"/>
                          <a:sym typeface="Questrial"/>
                        </a:rPr>
                        <a:t>Ing. Adriano Filgueira</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459800">
                <a:tc>
                  <a:txBody>
                    <a:bodyPr/>
                    <a:lstStyle/>
                    <a:p>
                      <a:pPr indent="-342900" lvl="0" marL="342900" marR="104922" rtl="0" algn="r">
                        <a:lnSpc>
                          <a:spcPct val="115000"/>
                        </a:lnSpc>
                        <a:spcBef>
                          <a:spcPts val="0"/>
                        </a:spcBef>
                        <a:spcAft>
                          <a:spcPts val="0"/>
                        </a:spcAft>
                        <a:buNone/>
                      </a:pPr>
                      <a:r>
                        <a:rPr b="1" lang="es-AR" sz="2400">
                          <a:solidFill>
                            <a:schemeClr val="dk1"/>
                          </a:solidFill>
                          <a:latin typeface="Questrial"/>
                          <a:ea typeface="Questrial"/>
                          <a:cs typeface="Questrial"/>
                          <a:sym typeface="Questrial"/>
                        </a:rPr>
                        <a:t>Ing. Leandro Carbajales</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17100" lvl="0" marL="89999" rtl="0" algn="l">
                        <a:lnSpc>
                          <a:spcPct val="115000"/>
                        </a:lnSpc>
                        <a:spcBef>
                          <a:spcPts val="0"/>
                        </a:spcBef>
                        <a:spcAft>
                          <a:spcPts val="0"/>
                        </a:spcAft>
                        <a:buNone/>
                      </a:pPr>
                      <a:r>
                        <a:rPr b="1" lang="es-AR" sz="2400">
                          <a:solidFill>
                            <a:schemeClr val="dk1"/>
                          </a:solidFill>
                          <a:latin typeface="Questrial"/>
                          <a:ea typeface="Questrial"/>
                          <a:cs typeface="Questrial"/>
                          <a:sym typeface="Questrial"/>
                        </a:rPr>
                        <a:t>Ing. Lucho Cannavó</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471650">
                <a:tc>
                  <a:txBody>
                    <a:bodyPr/>
                    <a:lstStyle/>
                    <a:p>
                      <a:pPr indent="-342900" lvl="0" marL="342900" marR="104922" rtl="0" algn="r">
                        <a:lnSpc>
                          <a:spcPct val="115000"/>
                        </a:lnSpc>
                        <a:spcBef>
                          <a:spcPts val="0"/>
                        </a:spcBef>
                        <a:spcAft>
                          <a:spcPts val="0"/>
                        </a:spcAft>
                        <a:buNone/>
                      </a:pPr>
                      <a:r>
                        <a:rPr b="1" lang="es-AR" sz="2400">
                          <a:solidFill>
                            <a:schemeClr val="dk1"/>
                          </a:solidFill>
                          <a:latin typeface="Questrial"/>
                          <a:ea typeface="Questrial"/>
                          <a:cs typeface="Questrial"/>
                          <a:sym typeface="Questrial"/>
                        </a:rPr>
                        <a:t>Ing. </a:t>
                      </a:r>
                      <a:r>
                        <a:rPr b="1" lang="es-AR" sz="2400">
                          <a:solidFill>
                            <a:schemeClr val="dk1"/>
                          </a:solidFill>
                          <a:latin typeface="Questrial"/>
                          <a:ea typeface="Questrial"/>
                          <a:cs typeface="Questrial"/>
                          <a:sym typeface="Questrial"/>
                        </a:rPr>
                        <a:t>Federico Bonisconti</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17100" lvl="0" marL="89999" rtl="0" algn="l">
                        <a:lnSpc>
                          <a:spcPct val="115000"/>
                        </a:lnSpc>
                        <a:spcBef>
                          <a:spcPts val="0"/>
                        </a:spcBef>
                        <a:spcAft>
                          <a:spcPts val="0"/>
                        </a:spcAft>
                        <a:buNone/>
                      </a:pPr>
                      <a:r>
                        <a:rPr b="1" lang="es-AR" sz="2400">
                          <a:solidFill>
                            <a:schemeClr val="dk1"/>
                          </a:solidFill>
                          <a:latin typeface="Questrial"/>
                          <a:ea typeface="Questrial"/>
                          <a:cs typeface="Questrial"/>
                          <a:sym typeface="Questrial"/>
                        </a:rPr>
                        <a:t>Ing. Sofía Cortés</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519050">
                <a:tc>
                  <a:txBody>
                    <a:bodyPr/>
                    <a:lstStyle/>
                    <a:p>
                      <a:pPr indent="-342900" lvl="0" marL="342900" marR="104922" rtl="0" algn="l">
                        <a:lnSpc>
                          <a:spcPct val="115000"/>
                        </a:lnSpc>
                        <a:spcBef>
                          <a:spcPts val="0"/>
                        </a:spcBef>
                        <a:spcAft>
                          <a:spcPts val="0"/>
                        </a:spcAft>
                        <a:buNone/>
                      </a:pPr>
                      <a:r>
                        <a:rPr b="1" lang="es-AR" sz="2400">
                          <a:solidFill>
                            <a:schemeClr val="dk1"/>
                          </a:solidFill>
                          <a:latin typeface="Questrial"/>
                          <a:ea typeface="Questrial"/>
                          <a:cs typeface="Questrial"/>
                          <a:sym typeface="Questrial"/>
                        </a:rPr>
                        <a:t>Ing. </a:t>
                      </a:r>
                      <a:r>
                        <a:rPr b="1" lang="es-AR" sz="2400">
                          <a:solidFill>
                            <a:schemeClr val="dk1"/>
                          </a:solidFill>
                          <a:latin typeface="Questrial"/>
                          <a:ea typeface="Questrial"/>
                          <a:cs typeface="Questrial"/>
                          <a:sym typeface="Questrial"/>
                        </a:rPr>
                        <a:t>Eliana Lugueros Sinatra</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17100" lvl="0" marL="89999" rtl="0" algn="just">
                        <a:lnSpc>
                          <a:spcPct val="115000"/>
                        </a:lnSpc>
                        <a:spcBef>
                          <a:spcPts val="0"/>
                        </a:spcBef>
                        <a:spcAft>
                          <a:spcPts val="0"/>
                        </a:spcAft>
                        <a:buNone/>
                      </a:pPr>
                      <a:r>
                        <a:rPr b="1" lang="es-AR" sz="2400">
                          <a:solidFill>
                            <a:schemeClr val="dk1"/>
                          </a:solidFill>
                          <a:latin typeface="Questrial"/>
                          <a:ea typeface="Questrial"/>
                          <a:cs typeface="Questrial"/>
                          <a:sym typeface="Questrial"/>
                        </a:rPr>
                        <a:t>Azul Grande</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572775">
                <a:tc>
                  <a:txBody>
                    <a:bodyPr/>
                    <a:lstStyle/>
                    <a:p>
                      <a:pPr indent="-342900" lvl="0" marL="342900" marR="104922" rtl="0" algn="r">
                        <a:lnSpc>
                          <a:spcPct val="115000"/>
                        </a:lnSpc>
                        <a:spcBef>
                          <a:spcPts val="0"/>
                        </a:spcBef>
                        <a:spcAft>
                          <a:spcPts val="0"/>
                        </a:spcAft>
                        <a:buNone/>
                      </a:pPr>
                      <a:r>
                        <a:rPr b="1" lang="es-AR" sz="2400">
                          <a:solidFill>
                            <a:schemeClr val="dk1"/>
                          </a:solidFill>
                          <a:latin typeface="Questrial"/>
                          <a:ea typeface="Questrial"/>
                          <a:cs typeface="Questrial"/>
                          <a:sym typeface="Questrial"/>
                        </a:rPr>
                        <a:t>Azul Luquet</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17100" lvl="0" marL="89999" rtl="0" algn="l">
                        <a:lnSpc>
                          <a:spcPct val="115000"/>
                        </a:lnSpc>
                        <a:spcBef>
                          <a:spcPts val="0"/>
                        </a:spcBef>
                        <a:spcAft>
                          <a:spcPts val="0"/>
                        </a:spcAft>
                        <a:buClr>
                          <a:schemeClr val="dk1"/>
                        </a:buClr>
                        <a:buSzPts val="1100"/>
                        <a:buFont typeface="Arial"/>
                        <a:buNone/>
                      </a:pPr>
                      <a:r>
                        <a:rPr b="1" lang="es-AR" sz="2400">
                          <a:solidFill>
                            <a:schemeClr val="dk1"/>
                          </a:solidFill>
                          <a:latin typeface="Questrial"/>
                          <a:ea typeface="Questrial"/>
                          <a:cs typeface="Questrial"/>
                          <a:sym typeface="Questrial"/>
                        </a:rPr>
                        <a:t>… y muchos más!</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572775">
                <a:tc>
                  <a:txBody>
                    <a:bodyPr/>
                    <a:lstStyle/>
                    <a:p>
                      <a:pPr indent="-342900" lvl="0" marL="342900" marR="104922" rtl="0" algn="r">
                        <a:lnSpc>
                          <a:spcPct val="115000"/>
                        </a:lnSpc>
                        <a:spcBef>
                          <a:spcPts val="0"/>
                        </a:spcBef>
                        <a:spcAft>
                          <a:spcPts val="0"/>
                        </a:spcAft>
                        <a:buNone/>
                      </a:pPr>
                      <a:r>
                        <a:t/>
                      </a:r>
                      <a:endParaRPr b="1" sz="2400">
                        <a:solidFill>
                          <a:schemeClr val="dk1"/>
                        </a:solidFill>
                        <a:latin typeface="Questrial"/>
                        <a:ea typeface="Questrial"/>
                        <a:cs typeface="Questrial"/>
                        <a:sym typeface="Questria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17100" lvl="0" marL="89999" rtl="0" algn="r">
                        <a:lnSpc>
                          <a:spcPct val="115000"/>
                        </a:lnSpc>
                        <a:spcBef>
                          <a:spcPts val="0"/>
                        </a:spcBef>
                        <a:spcAft>
                          <a:spcPts val="0"/>
                        </a:spcAft>
                        <a:buNone/>
                      </a:pPr>
                      <a:r>
                        <a:t/>
                      </a:r>
                      <a:endParaRPr b="1" sz="2400">
                        <a:solidFill>
                          <a:schemeClr val="dk1"/>
                        </a:solidFill>
                        <a:latin typeface="Questrial"/>
                        <a:ea typeface="Questrial"/>
                        <a:cs typeface="Questrial"/>
                        <a:sym typeface="Questria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sp>
        <p:nvSpPr>
          <p:cNvPr id="75" name="Google Shape;75;p15"/>
          <p:cNvSpPr txBox="1"/>
          <p:nvPr>
            <p:ph type="ctrTitle"/>
          </p:nvPr>
        </p:nvSpPr>
        <p:spPr>
          <a:xfrm>
            <a:off x="384975" y="307729"/>
            <a:ext cx="8520600" cy="99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s-AR" sz="5400" u="sng">
                <a:solidFill>
                  <a:srgbClr val="515151"/>
                </a:solidFill>
                <a:latin typeface="Questrial"/>
                <a:ea typeface="Questrial"/>
                <a:cs typeface="Questrial"/>
                <a:sym typeface="Questrial"/>
              </a:rPr>
              <a:t>Sistemas Operativos</a:t>
            </a:r>
            <a:endParaRPr sz="3600">
              <a:solidFill>
                <a:srgbClr val="262626"/>
              </a:solidFill>
              <a:latin typeface="Questrial"/>
              <a:ea typeface="Questrial"/>
              <a:cs typeface="Questrial"/>
              <a:sym typeface="Questrial"/>
            </a:endParaRPr>
          </a:p>
        </p:txBody>
      </p:sp>
      <p:sp>
        <p:nvSpPr>
          <p:cNvPr id="76" name="Google Shape;76;p15"/>
          <p:cNvSpPr txBox="1"/>
          <p:nvPr/>
        </p:nvSpPr>
        <p:spPr>
          <a:xfrm>
            <a:off x="543100" y="5896175"/>
            <a:ext cx="3027300" cy="717900"/>
          </a:xfrm>
          <a:prstGeom prst="rect">
            <a:avLst/>
          </a:prstGeom>
          <a:noFill/>
          <a:ln>
            <a:noFill/>
          </a:ln>
        </p:spPr>
        <p:txBody>
          <a:bodyPr anchorCtr="0" anchor="ctr" bIns="91425" lIns="91425" spcFirstLastPara="1" rIns="91425" wrap="square" tIns="91425">
            <a:noAutofit/>
          </a:bodyPr>
          <a:lstStyle/>
          <a:p>
            <a:pPr indent="-342900" lvl="0" marL="342900" rtl="0" algn="just">
              <a:lnSpc>
                <a:spcPct val="115000"/>
              </a:lnSpc>
              <a:spcBef>
                <a:spcPts val="1000"/>
              </a:spcBef>
              <a:spcAft>
                <a:spcPts val="0"/>
              </a:spcAft>
              <a:buNone/>
            </a:pPr>
            <a:r>
              <a:rPr b="1" lang="es-AR">
                <a:latin typeface="Questrial"/>
                <a:ea typeface="Questrial"/>
                <a:cs typeface="Questrial"/>
                <a:sym typeface="Questrial"/>
              </a:rPr>
              <a:t>Mail: </a:t>
            </a:r>
            <a:r>
              <a:rPr b="1" lang="es-AR" u="sng">
                <a:solidFill>
                  <a:schemeClr val="hlink"/>
                </a:solidFill>
                <a:latin typeface="Questrial"/>
                <a:ea typeface="Questrial"/>
                <a:cs typeface="Questrial"/>
                <a:sym typeface="Questrial"/>
                <a:hlinkClick r:id="rId3"/>
              </a:rPr>
              <a:t>afilgueira@frba.utn.edu.ar</a:t>
            </a:r>
            <a:endParaRPr b="1">
              <a:latin typeface="Questrial"/>
              <a:ea typeface="Questrial"/>
              <a:cs typeface="Questrial"/>
              <a:sym typeface="Questrial"/>
            </a:endParaRPr>
          </a:p>
          <a:p>
            <a:pPr indent="-342900" lvl="0" marL="342900" rtl="0" algn="just">
              <a:lnSpc>
                <a:spcPct val="115000"/>
              </a:lnSpc>
              <a:spcBef>
                <a:spcPts val="1000"/>
              </a:spcBef>
              <a:spcAft>
                <a:spcPts val="0"/>
              </a:spcAft>
              <a:buClr>
                <a:schemeClr val="dk1"/>
              </a:buClr>
              <a:buSzPts val="1100"/>
              <a:buFont typeface="Arial"/>
              <a:buNone/>
            </a:pPr>
            <a:r>
              <a:rPr b="1" lang="es-AR">
                <a:solidFill>
                  <a:schemeClr val="dk1"/>
                </a:solidFill>
                <a:latin typeface="Questrial"/>
                <a:ea typeface="Questrial"/>
                <a:cs typeface="Questrial"/>
                <a:sym typeface="Questrial"/>
              </a:rPr>
              <a:t>Telegram: afilgueira</a:t>
            </a:r>
            <a:endParaRPr b="1">
              <a:solidFill>
                <a:schemeClr val="dk1"/>
              </a:solidFill>
              <a:latin typeface="Questrial"/>
              <a:ea typeface="Questrial"/>
              <a:cs typeface="Questrial"/>
              <a:sym typeface="Questrial"/>
            </a:endParaRPr>
          </a:p>
          <a:p>
            <a:pPr indent="-342900" lvl="0" marL="342900" rtl="0" algn="just">
              <a:lnSpc>
                <a:spcPct val="115000"/>
              </a:lnSpc>
              <a:spcBef>
                <a:spcPts val="1000"/>
              </a:spcBef>
              <a:spcAft>
                <a:spcPts val="0"/>
              </a:spcAft>
              <a:buClr>
                <a:schemeClr val="dk1"/>
              </a:buClr>
              <a:buSzPts val="1100"/>
              <a:buFont typeface="Arial"/>
              <a:buNone/>
            </a:pPr>
            <a:r>
              <a:rPr b="1" lang="es-AR">
                <a:solidFill>
                  <a:schemeClr val="dk1"/>
                </a:solidFill>
                <a:latin typeface="Questrial"/>
                <a:ea typeface="Questrial"/>
                <a:cs typeface="Questrial"/>
                <a:sym typeface="Questrial"/>
              </a:rPr>
              <a:t>PPTs: </a:t>
            </a:r>
            <a:r>
              <a:rPr b="1" lang="es-AR" u="sng">
                <a:solidFill>
                  <a:schemeClr val="hlink"/>
                </a:solidFill>
                <a:latin typeface="Questrial"/>
                <a:ea typeface="Questrial"/>
                <a:cs typeface="Questrial"/>
                <a:sym typeface="Questrial"/>
                <a:hlinkClick r:id="rId4"/>
              </a:rPr>
              <a:t>http://adriano.com.ar/ppts</a:t>
            </a:r>
            <a:r>
              <a:rPr b="1" lang="es-AR">
                <a:solidFill>
                  <a:schemeClr val="dk1"/>
                </a:solidFill>
                <a:latin typeface="Questrial"/>
                <a:ea typeface="Questrial"/>
                <a:cs typeface="Questrial"/>
                <a:sym typeface="Questrial"/>
              </a:rPr>
              <a:t>  </a:t>
            </a:r>
            <a:endParaRPr b="1">
              <a:solidFill>
                <a:schemeClr val="dk1"/>
              </a:solidFill>
              <a:latin typeface="Questrial"/>
              <a:ea typeface="Questrial"/>
              <a:cs typeface="Questrial"/>
              <a:sym typeface="Questrial"/>
            </a:endParaRPr>
          </a:p>
          <a:p>
            <a:pPr indent="-342900" lvl="0" marL="342900" rtl="0" algn="just">
              <a:lnSpc>
                <a:spcPct val="115000"/>
              </a:lnSpc>
              <a:spcBef>
                <a:spcPts val="1000"/>
              </a:spcBef>
              <a:spcAft>
                <a:spcPts val="0"/>
              </a:spcAft>
              <a:buNone/>
            </a:pPr>
            <a:r>
              <a:t/>
            </a:r>
            <a:endParaRPr b="1">
              <a:latin typeface="Questrial"/>
              <a:ea typeface="Questrial"/>
              <a:cs typeface="Questrial"/>
              <a:sym typeface="Quest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24"/>
          <p:cNvSpPr txBox="1"/>
          <p:nvPr>
            <p:ph type="title"/>
          </p:nvPr>
        </p:nvSpPr>
        <p:spPr>
          <a:xfrm>
            <a:off x="1945201" y="624110"/>
            <a:ext cx="6589200" cy="128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24"/>
          <p:cNvSpPr txBox="1"/>
          <p:nvPr>
            <p:ph idx="1" type="body"/>
          </p:nvPr>
        </p:nvSpPr>
        <p:spPr>
          <a:xfrm>
            <a:off x="1942415" y="2133600"/>
            <a:ext cx="6591900" cy="3777600"/>
          </a:xfrm>
          <a:prstGeom prst="rect">
            <a:avLst/>
          </a:prstGeom>
        </p:spPr>
        <p:txBody>
          <a:bodyPr anchorCtr="0" anchor="t" bIns="91425" lIns="91425" spcFirstLastPara="1" rIns="91425" wrap="square" tIns="91425">
            <a:noAutofit/>
          </a:bodyPr>
          <a:lstStyle/>
          <a:p>
            <a:pPr indent="-228600" lvl="0" marL="342900" rtl="0" algn="l">
              <a:spcBef>
                <a:spcPts val="1000"/>
              </a:spcBef>
              <a:spcAft>
                <a:spcPts val="0"/>
              </a:spcAft>
              <a:buNone/>
            </a:pPr>
            <a:r>
              <a:t/>
            </a:r>
            <a:endParaRPr/>
          </a:p>
        </p:txBody>
      </p:sp>
      <p:pic>
        <p:nvPicPr>
          <p:cNvPr id="159" name="Google Shape;159;p24"/>
          <p:cNvPicPr preferRelativeResize="0"/>
          <p:nvPr/>
        </p:nvPicPr>
        <p:blipFill>
          <a:blip r:embed="rId3">
            <a:alphaModFix/>
          </a:blip>
          <a:stretch>
            <a:fillRect/>
          </a:stretch>
        </p:blipFill>
        <p:spPr>
          <a:xfrm>
            <a:off x="0" y="0"/>
            <a:ext cx="9144000" cy="68580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25"/>
          <p:cNvSpPr txBox="1"/>
          <p:nvPr>
            <p:ph type="title"/>
          </p:nvPr>
        </p:nvSpPr>
        <p:spPr>
          <a:xfrm>
            <a:off x="1945201" y="624110"/>
            <a:ext cx="6589200" cy="128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25"/>
          <p:cNvSpPr txBox="1"/>
          <p:nvPr>
            <p:ph idx="1" type="body"/>
          </p:nvPr>
        </p:nvSpPr>
        <p:spPr>
          <a:xfrm>
            <a:off x="1942415" y="2133600"/>
            <a:ext cx="6591900" cy="3777600"/>
          </a:xfrm>
          <a:prstGeom prst="rect">
            <a:avLst/>
          </a:prstGeom>
        </p:spPr>
        <p:txBody>
          <a:bodyPr anchorCtr="0" anchor="t" bIns="91425" lIns="91425" spcFirstLastPara="1" rIns="91425" wrap="square" tIns="91425">
            <a:noAutofit/>
          </a:bodyPr>
          <a:lstStyle/>
          <a:p>
            <a:pPr indent="-228600" lvl="0" marL="342900" rtl="0" algn="l">
              <a:spcBef>
                <a:spcPts val="1000"/>
              </a:spcBef>
              <a:spcAft>
                <a:spcPts val="0"/>
              </a:spcAft>
              <a:buNone/>
            </a:pPr>
            <a:r>
              <a:t/>
            </a:r>
            <a:endParaRPr/>
          </a:p>
        </p:txBody>
      </p:sp>
      <p:pic>
        <p:nvPicPr>
          <p:cNvPr id="167" name="Google Shape;167;p25"/>
          <p:cNvPicPr preferRelativeResize="0"/>
          <p:nvPr/>
        </p:nvPicPr>
        <p:blipFill>
          <a:blip r:embed="rId3">
            <a:alphaModFix/>
          </a:blip>
          <a:stretch>
            <a:fillRect/>
          </a:stretch>
        </p:blipFill>
        <p:spPr>
          <a:xfrm>
            <a:off x="0" y="0"/>
            <a:ext cx="9144000" cy="68580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26"/>
          <p:cNvSpPr txBox="1"/>
          <p:nvPr>
            <p:ph type="title"/>
          </p:nvPr>
        </p:nvSpPr>
        <p:spPr>
          <a:xfrm>
            <a:off x="1945201" y="624110"/>
            <a:ext cx="6589200" cy="128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26"/>
          <p:cNvSpPr txBox="1"/>
          <p:nvPr>
            <p:ph idx="1" type="body"/>
          </p:nvPr>
        </p:nvSpPr>
        <p:spPr>
          <a:xfrm>
            <a:off x="1942415" y="2133600"/>
            <a:ext cx="6591900" cy="3777600"/>
          </a:xfrm>
          <a:prstGeom prst="rect">
            <a:avLst/>
          </a:prstGeom>
        </p:spPr>
        <p:txBody>
          <a:bodyPr anchorCtr="0" anchor="t" bIns="91425" lIns="91425" spcFirstLastPara="1" rIns="91425" wrap="square" tIns="91425">
            <a:noAutofit/>
          </a:bodyPr>
          <a:lstStyle/>
          <a:p>
            <a:pPr indent="-228600" lvl="0" marL="342900" rtl="0" algn="l">
              <a:spcBef>
                <a:spcPts val="1000"/>
              </a:spcBef>
              <a:spcAft>
                <a:spcPts val="0"/>
              </a:spcAft>
              <a:buNone/>
            </a:pPr>
            <a:r>
              <a:t/>
            </a:r>
            <a:endParaRPr/>
          </a:p>
        </p:txBody>
      </p:sp>
      <p:pic>
        <p:nvPicPr>
          <p:cNvPr id="175" name="Google Shape;175;p26"/>
          <p:cNvPicPr preferRelativeResize="0"/>
          <p:nvPr/>
        </p:nvPicPr>
        <p:blipFill>
          <a:blip r:embed="rId3">
            <a:alphaModFix/>
          </a:blip>
          <a:stretch>
            <a:fillRect/>
          </a:stretch>
        </p:blipFill>
        <p:spPr>
          <a:xfrm>
            <a:off x="0" y="0"/>
            <a:ext cx="9144000" cy="68580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27"/>
          <p:cNvSpPr txBox="1"/>
          <p:nvPr>
            <p:ph type="title"/>
          </p:nvPr>
        </p:nvSpPr>
        <p:spPr>
          <a:xfrm>
            <a:off x="1945201" y="624110"/>
            <a:ext cx="6589200" cy="128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27"/>
          <p:cNvSpPr txBox="1"/>
          <p:nvPr>
            <p:ph idx="1" type="body"/>
          </p:nvPr>
        </p:nvSpPr>
        <p:spPr>
          <a:xfrm>
            <a:off x="1942415" y="2133600"/>
            <a:ext cx="6591900" cy="3777600"/>
          </a:xfrm>
          <a:prstGeom prst="rect">
            <a:avLst/>
          </a:prstGeom>
        </p:spPr>
        <p:txBody>
          <a:bodyPr anchorCtr="0" anchor="t" bIns="91425" lIns="91425" spcFirstLastPara="1" rIns="91425" wrap="square" tIns="91425">
            <a:noAutofit/>
          </a:bodyPr>
          <a:lstStyle/>
          <a:p>
            <a:pPr indent="-228600" lvl="0" marL="342900" rtl="0" algn="l">
              <a:spcBef>
                <a:spcPts val="1000"/>
              </a:spcBef>
              <a:spcAft>
                <a:spcPts val="0"/>
              </a:spcAft>
              <a:buNone/>
            </a:pPr>
            <a:r>
              <a:t/>
            </a:r>
            <a:endParaRPr/>
          </a:p>
        </p:txBody>
      </p:sp>
      <p:pic>
        <p:nvPicPr>
          <p:cNvPr id="183" name="Google Shape;183;p27"/>
          <p:cNvPicPr preferRelativeResize="0"/>
          <p:nvPr/>
        </p:nvPicPr>
        <p:blipFill>
          <a:blip r:embed="rId3">
            <a:alphaModFix/>
          </a:blip>
          <a:stretch>
            <a:fillRect/>
          </a:stretch>
        </p:blipFill>
        <p:spPr>
          <a:xfrm>
            <a:off x="0" y="0"/>
            <a:ext cx="9144000" cy="68580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28"/>
          <p:cNvSpPr txBox="1"/>
          <p:nvPr>
            <p:ph type="title"/>
          </p:nvPr>
        </p:nvSpPr>
        <p:spPr>
          <a:xfrm>
            <a:off x="1945201" y="624110"/>
            <a:ext cx="6589200" cy="128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28"/>
          <p:cNvSpPr txBox="1"/>
          <p:nvPr>
            <p:ph idx="1" type="body"/>
          </p:nvPr>
        </p:nvSpPr>
        <p:spPr>
          <a:xfrm>
            <a:off x="1942415" y="2133600"/>
            <a:ext cx="6591900" cy="3777600"/>
          </a:xfrm>
          <a:prstGeom prst="rect">
            <a:avLst/>
          </a:prstGeom>
        </p:spPr>
        <p:txBody>
          <a:bodyPr anchorCtr="0" anchor="t" bIns="91425" lIns="91425" spcFirstLastPara="1" rIns="91425" wrap="square" tIns="91425">
            <a:noAutofit/>
          </a:bodyPr>
          <a:lstStyle/>
          <a:p>
            <a:pPr indent="-228600" lvl="0" marL="342900" rtl="0" algn="l">
              <a:spcBef>
                <a:spcPts val="1000"/>
              </a:spcBef>
              <a:spcAft>
                <a:spcPts val="0"/>
              </a:spcAft>
              <a:buNone/>
            </a:pPr>
            <a:r>
              <a:t/>
            </a:r>
            <a:endParaRPr/>
          </a:p>
        </p:txBody>
      </p:sp>
      <p:pic>
        <p:nvPicPr>
          <p:cNvPr id="191" name="Google Shape;191;p28"/>
          <p:cNvPicPr preferRelativeResize="0"/>
          <p:nvPr/>
        </p:nvPicPr>
        <p:blipFill>
          <a:blip r:embed="rId3">
            <a:alphaModFix/>
          </a:blip>
          <a:stretch>
            <a:fillRect/>
          </a:stretch>
        </p:blipFill>
        <p:spPr>
          <a:xfrm>
            <a:off x="0" y="0"/>
            <a:ext cx="9144000" cy="68580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29"/>
          <p:cNvSpPr txBox="1"/>
          <p:nvPr>
            <p:ph type="title"/>
          </p:nvPr>
        </p:nvSpPr>
        <p:spPr>
          <a:xfrm>
            <a:off x="1945201" y="624110"/>
            <a:ext cx="6589200" cy="128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29"/>
          <p:cNvSpPr txBox="1"/>
          <p:nvPr>
            <p:ph idx="1" type="body"/>
          </p:nvPr>
        </p:nvSpPr>
        <p:spPr>
          <a:xfrm>
            <a:off x="1942415" y="2133600"/>
            <a:ext cx="6591900" cy="3777600"/>
          </a:xfrm>
          <a:prstGeom prst="rect">
            <a:avLst/>
          </a:prstGeom>
        </p:spPr>
        <p:txBody>
          <a:bodyPr anchorCtr="0" anchor="t" bIns="91425" lIns="91425" spcFirstLastPara="1" rIns="91425" wrap="square" tIns="91425">
            <a:noAutofit/>
          </a:bodyPr>
          <a:lstStyle/>
          <a:p>
            <a:pPr indent="-228600" lvl="0" marL="342900" rtl="0" algn="l">
              <a:spcBef>
                <a:spcPts val="1000"/>
              </a:spcBef>
              <a:spcAft>
                <a:spcPts val="0"/>
              </a:spcAft>
              <a:buNone/>
            </a:pPr>
            <a:r>
              <a:t/>
            </a:r>
            <a:endParaRPr/>
          </a:p>
        </p:txBody>
      </p:sp>
      <p:pic>
        <p:nvPicPr>
          <p:cNvPr id="199" name="Google Shape;199;p29"/>
          <p:cNvPicPr preferRelativeResize="0"/>
          <p:nvPr/>
        </p:nvPicPr>
        <p:blipFill>
          <a:blip r:embed="rId3">
            <a:alphaModFix/>
          </a:blip>
          <a:stretch>
            <a:fillRect/>
          </a:stretch>
        </p:blipFill>
        <p:spPr>
          <a:xfrm>
            <a:off x="0" y="0"/>
            <a:ext cx="9144000" cy="68580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30"/>
          <p:cNvSpPr txBox="1"/>
          <p:nvPr>
            <p:ph type="title"/>
          </p:nvPr>
        </p:nvSpPr>
        <p:spPr>
          <a:xfrm>
            <a:off x="1945201" y="624110"/>
            <a:ext cx="6589200" cy="128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30"/>
          <p:cNvSpPr txBox="1"/>
          <p:nvPr>
            <p:ph idx="1" type="body"/>
          </p:nvPr>
        </p:nvSpPr>
        <p:spPr>
          <a:xfrm>
            <a:off x="1942415" y="2133600"/>
            <a:ext cx="6591900" cy="3777600"/>
          </a:xfrm>
          <a:prstGeom prst="rect">
            <a:avLst/>
          </a:prstGeom>
        </p:spPr>
        <p:txBody>
          <a:bodyPr anchorCtr="0" anchor="t" bIns="91425" lIns="91425" spcFirstLastPara="1" rIns="91425" wrap="square" tIns="91425">
            <a:noAutofit/>
          </a:bodyPr>
          <a:lstStyle/>
          <a:p>
            <a:pPr indent="-228600" lvl="0" marL="342900" rtl="0" algn="l">
              <a:spcBef>
                <a:spcPts val="1000"/>
              </a:spcBef>
              <a:spcAft>
                <a:spcPts val="0"/>
              </a:spcAft>
              <a:buNone/>
            </a:pPr>
            <a:r>
              <a:t/>
            </a:r>
            <a:endParaRPr/>
          </a:p>
        </p:txBody>
      </p:sp>
      <p:pic>
        <p:nvPicPr>
          <p:cNvPr id="207" name="Google Shape;207;p30"/>
          <p:cNvPicPr preferRelativeResize="0"/>
          <p:nvPr/>
        </p:nvPicPr>
        <p:blipFill>
          <a:blip r:embed="rId3">
            <a:alphaModFix/>
          </a:blip>
          <a:stretch>
            <a:fillRect/>
          </a:stretch>
        </p:blipFill>
        <p:spPr>
          <a:xfrm>
            <a:off x="0" y="0"/>
            <a:ext cx="9144000" cy="68580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pic>
        <p:nvPicPr>
          <p:cNvPr id="213" name="Google Shape;213;p31"/>
          <p:cNvPicPr preferRelativeResize="0"/>
          <p:nvPr/>
        </p:nvPicPr>
        <p:blipFill>
          <a:blip r:embed="rId3">
            <a:alphaModFix/>
          </a:blip>
          <a:stretch>
            <a:fillRect/>
          </a:stretch>
        </p:blipFill>
        <p:spPr>
          <a:xfrm>
            <a:off x="0" y="333375"/>
            <a:ext cx="2998900" cy="2959100"/>
          </a:xfrm>
          <a:prstGeom prst="rect">
            <a:avLst/>
          </a:prstGeom>
          <a:noFill/>
          <a:ln>
            <a:noFill/>
          </a:ln>
        </p:spPr>
      </p:pic>
      <p:pic>
        <p:nvPicPr>
          <p:cNvPr id="214" name="Google Shape;214;p31"/>
          <p:cNvPicPr preferRelativeResize="0"/>
          <p:nvPr/>
        </p:nvPicPr>
        <p:blipFill>
          <a:blip r:embed="rId4">
            <a:alphaModFix/>
          </a:blip>
          <a:stretch>
            <a:fillRect/>
          </a:stretch>
        </p:blipFill>
        <p:spPr>
          <a:xfrm>
            <a:off x="2606722" y="2587625"/>
            <a:ext cx="3419426" cy="4070351"/>
          </a:xfrm>
          <a:prstGeom prst="rect">
            <a:avLst/>
          </a:prstGeom>
          <a:noFill/>
          <a:ln>
            <a:noFill/>
          </a:ln>
        </p:spPr>
      </p:pic>
      <p:pic>
        <p:nvPicPr>
          <p:cNvPr id="215" name="Google Shape;215;p31"/>
          <p:cNvPicPr preferRelativeResize="0"/>
          <p:nvPr/>
        </p:nvPicPr>
        <p:blipFill>
          <a:blip r:embed="rId5">
            <a:alphaModFix/>
          </a:blip>
          <a:stretch>
            <a:fillRect/>
          </a:stretch>
        </p:blipFill>
        <p:spPr>
          <a:xfrm>
            <a:off x="5915025" y="1238250"/>
            <a:ext cx="2997122" cy="194310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32"/>
          <p:cNvSpPr txBox="1"/>
          <p:nvPr>
            <p:ph type="title"/>
          </p:nvPr>
        </p:nvSpPr>
        <p:spPr>
          <a:xfrm>
            <a:off x="1945201" y="624110"/>
            <a:ext cx="6589199" cy="128089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262626"/>
              </a:buClr>
              <a:buFont typeface="Questrial"/>
              <a:buNone/>
            </a:pPr>
            <a:r>
              <a:rPr b="0" i="0" lang="es-AR" sz="3600" u="none" cap="none" strike="noStrike">
                <a:solidFill>
                  <a:srgbClr val="262626"/>
                </a:solidFill>
                <a:latin typeface="Questrial"/>
                <a:ea typeface="Questrial"/>
                <a:cs typeface="Questrial"/>
                <a:sym typeface="Questrial"/>
              </a:rPr>
              <a:t>Mas sobre las clases</a:t>
            </a:r>
            <a:endParaRPr b="0" i="0" sz="3600" u="none" cap="none" strike="noStrike">
              <a:solidFill>
                <a:srgbClr val="262626"/>
              </a:solidFill>
              <a:latin typeface="Questrial"/>
              <a:ea typeface="Questrial"/>
              <a:cs typeface="Questrial"/>
              <a:sym typeface="Questrial"/>
            </a:endParaRPr>
          </a:p>
        </p:txBody>
      </p:sp>
      <p:sp>
        <p:nvSpPr>
          <p:cNvPr id="221" name="Google Shape;221;p32"/>
          <p:cNvSpPr txBox="1"/>
          <p:nvPr>
            <p:ph idx="1" type="body"/>
          </p:nvPr>
        </p:nvSpPr>
        <p:spPr>
          <a:xfrm>
            <a:off x="449477" y="1417650"/>
            <a:ext cx="8484300" cy="5211600"/>
          </a:xfrm>
          <a:prstGeom prst="rect">
            <a:avLst/>
          </a:prstGeom>
          <a:noFill/>
          <a:ln>
            <a:noFill/>
          </a:ln>
        </p:spPr>
        <p:txBody>
          <a:bodyPr anchorCtr="0" anchor="t" bIns="45700" lIns="91425" spcFirstLastPara="1" rIns="91425" wrap="square" tIns="45700">
            <a:noAutofit/>
          </a:bodyPr>
          <a:lstStyle/>
          <a:p>
            <a:pPr indent="-342900" lvl="0" marL="342900" marR="0" rtl="0" algn="just">
              <a:spcBef>
                <a:spcPts val="0"/>
              </a:spcBef>
              <a:spcAft>
                <a:spcPts val="0"/>
              </a:spcAft>
              <a:buClr>
                <a:schemeClr val="accent1"/>
              </a:buClr>
              <a:buFont typeface="Noto Sans Symbols"/>
              <a:buNone/>
            </a:pPr>
            <a:r>
              <a:rPr b="1" i="0" lang="es-AR" sz="1800" u="none" cap="none" strike="noStrike">
                <a:solidFill>
                  <a:srgbClr val="3F3F3F"/>
                </a:solidFill>
                <a:latin typeface="Questrial"/>
                <a:ea typeface="Questrial"/>
                <a:cs typeface="Questrial"/>
                <a:sym typeface="Questrial"/>
              </a:rPr>
              <a:t>La idea de la clase es que sea participativa. Si comparamos las aulas con otras universidades podemos ver que no damos clases en un auditorio, sino que estamos todos a la misma altura y con bancos con mucha movilidad. Las aulas están diseñadas para que la clase sea participativa y nosotros vamos a hacer mucho énfasis en eso. Queremos que haya mucho ida y vuelta, así que anímense a preguntar y a contestar. </a:t>
            </a:r>
            <a:endParaRPr/>
          </a:p>
          <a:p>
            <a:pPr indent="-342900" lvl="0" marL="342900" marR="0" rtl="0" algn="just">
              <a:spcBef>
                <a:spcPts val="1000"/>
              </a:spcBef>
              <a:spcAft>
                <a:spcPts val="0"/>
              </a:spcAft>
              <a:buClr>
                <a:schemeClr val="accent1"/>
              </a:buClr>
              <a:buFont typeface="Noto Sans Symbols"/>
              <a:buNone/>
            </a:pPr>
            <a:r>
              <a:t/>
            </a:r>
            <a:endParaRPr b="1" i="0" sz="1800" u="none" cap="none" strike="noStrike">
              <a:solidFill>
                <a:srgbClr val="3F3F3F"/>
              </a:solidFill>
              <a:latin typeface="Questrial"/>
              <a:ea typeface="Questrial"/>
              <a:cs typeface="Questrial"/>
              <a:sym typeface="Questrial"/>
            </a:endParaRPr>
          </a:p>
          <a:p>
            <a:pPr indent="-342900" lvl="0" marL="342900" marR="0" rtl="0" algn="just">
              <a:spcBef>
                <a:spcPts val="1000"/>
              </a:spcBef>
              <a:spcAft>
                <a:spcPts val="0"/>
              </a:spcAft>
              <a:buClr>
                <a:schemeClr val="accent1"/>
              </a:buClr>
              <a:buFont typeface="Noto Sans Symbols"/>
              <a:buNone/>
            </a:pPr>
            <a:r>
              <a:rPr b="1" i="0" lang="es-AR" sz="1800" u="none" cap="none" strike="noStrike">
                <a:solidFill>
                  <a:srgbClr val="3F3F3F"/>
                </a:solidFill>
                <a:latin typeface="Questrial"/>
                <a:ea typeface="Questrial"/>
                <a:cs typeface="Questrial"/>
                <a:sym typeface="Questrial"/>
              </a:rPr>
              <a:t>El alumno de Sistemas Operativos (salvo casos particulares) es un alumno que ya está en la mitad de la carrera. Están a mitad de camino de ser ingenieros, pero ya deben comportarse como profesionales. Y eso vamos a esperar de ustedes. Un profesional, antes de cada clase, debería leer el tema que vamos a dar. No estudiarlo, leerlo. Si hacen esto, la semana antes del parcial sólo van a necesitar un repaso. Si hacen esto, las dudas les van a surgir durante la clase y no después.</a:t>
            </a:r>
            <a:endParaRPr/>
          </a:p>
          <a:p>
            <a:pPr indent="-342900" lvl="0" marL="342900" marR="0" rtl="0" algn="l">
              <a:spcBef>
                <a:spcPts val="1000"/>
              </a:spcBef>
              <a:spcAft>
                <a:spcPts val="0"/>
              </a:spcAft>
              <a:buClr>
                <a:schemeClr val="accent1"/>
              </a:buClr>
              <a:buFont typeface="Noto Sans Symbols"/>
              <a:buNone/>
            </a:pPr>
            <a:r>
              <a:t/>
            </a:r>
            <a:endParaRPr b="1" i="0" sz="1800" u="none" cap="none" strike="noStrike">
              <a:solidFill>
                <a:srgbClr val="3F3F3F"/>
              </a:solidFill>
              <a:latin typeface="Questrial"/>
              <a:ea typeface="Questrial"/>
              <a:cs typeface="Questrial"/>
              <a:sym typeface="Questria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33"/>
          <p:cNvSpPr txBox="1"/>
          <p:nvPr>
            <p:ph idx="1" type="body"/>
          </p:nvPr>
        </p:nvSpPr>
        <p:spPr>
          <a:xfrm>
            <a:off x="362477" y="1295400"/>
            <a:ext cx="8571300" cy="5334000"/>
          </a:xfrm>
          <a:prstGeom prst="rect">
            <a:avLst/>
          </a:prstGeom>
          <a:noFill/>
          <a:ln>
            <a:noFill/>
          </a:ln>
        </p:spPr>
        <p:txBody>
          <a:bodyPr anchorCtr="0" anchor="t" bIns="45700" lIns="91425" spcFirstLastPara="1" rIns="91425" wrap="square" tIns="45700">
            <a:noAutofit/>
          </a:bodyPr>
          <a:lstStyle/>
          <a:p>
            <a:pPr indent="-342900" lvl="0" marL="342900" marR="0" rtl="0" algn="just">
              <a:lnSpc>
                <a:spcPct val="90000"/>
              </a:lnSpc>
              <a:spcBef>
                <a:spcPts val="0"/>
              </a:spcBef>
              <a:spcAft>
                <a:spcPts val="0"/>
              </a:spcAft>
              <a:buClr>
                <a:schemeClr val="accent1"/>
              </a:buClr>
              <a:buFont typeface="Noto Sans Symbols"/>
              <a:buNone/>
            </a:pPr>
            <a:r>
              <a:rPr b="1" i="0" lang="es-AR" sz="2220" u="none" cap="none" strike="noStrike">
                <a:solidFill>
                  <a:srgbClr val="3F3F3F"/>
                </a:solidFill>
                <a:latin typeface="Questrial"/>
                <a:ea typeface="Questrial"/>
                <a:cs typeface="Questrial"/>
                <a:sym typeface="Questrial"/>
              </a:rPr>
              <a:t>La comunicación durante la semana va a ser principalmente mediante el campus virtual.</a:t>
            </a:r>
            <a:endParaRPr/>
          </a:p>
          <a:p>
            <a:pPr indent="-342900" lvl="0" marL="342900" marR="0" rtl="0" algn="just">
              <a:lnSpc>
                <a:spcPct val="90000"/>
              </a:lnSpc>
              <a:spcBef>
                <a:spcPts val="1000"/>
              </a:spcBef>
              <a:spcAft>
                <a:spcPts val="0"/>
              </a:spcAft>
              <a:buClr>
                <a:schemeClr val="accent1"/>
              </a:buClr>
              <a:buFont typeface="Noto Sans Symbols"/>
              <a:buNone/>
            </a:pPr>
            <a:r>
              <a:rPr b="1" i="0" lang="es-AR" sz="2220" u="none" cap="none" strike="noStrike">
                <a:solidFill>
                  <a:srgbClr val="3F3F3F"/>
                </a:solidFill>
                <a:latin typeface="Questrial"/>
                <a:ea typeface="Questrial"/>
                <a:cs typeface="Questrial"/>
                <a:sym typeface="Questrial"/>
              </a:rPr>
              <a:t>Es obligatorio matricularse, ya que ahí se volcarán las notas de los parciales, se informará de eventualidades (cambio de horarios, fechas de parciales y recuperatorios, etc), se subirá material de consulta y se responderán consultas.</a:t>
            </a:r>
            <a:endParaRPr/>
          </a:p>
          <a:p>
            <a:pPr indent="-342900" lvl="0" marL="342900" marR="0" rtl="0" algn="just">
              <a:lnSpc>
                <a:spcPct val="90000"/>
              </a:lnSpc>
              <a:spcBef>
                <a:spcPts val="1000"/>
              </a:spcBef>
              <a:spcAft>
                <a:spcPts val="0"/>
              </a:spcAft>
              <a:buClr>
                <a:schemeClr val="accent1"/>
              </a:buClr>
              <a:buFont typeface="Noto Sans Symbols"/>
              <a:buNone/>
            </a:pPr>
            <a:r>
              <a:rPr b="1" i="0" lang="es-AR" sz="2220" u="none" cap="none" strike="noStrike">
                <a:solidFill>
                  <a:srgbClr val="3F3F3F"/>
                </a:solidFill>
                <a:latin typeface="Questrial"/>
                <a:ea typeface="Questrial"/>
                <a:cs typeface="Questrial"/>
                <a:sym typeface="Questrial"/>
              </a:rPr>
              <a:t>Como regla general, si tengo una consulta que puede ser de utilidad al resto, debo realizarla ahí. Los mails son para casos puntuales e individuales.</a:t>
            </a:r>
            <a:endParaRPr/>
          </a:p>
          <a:p>
            <a:pPr indent="-342900" lvl="0" marL="342900" marR="0" rtl="0" algn="just">
              <a:lnSpc>
                <a:spcPct val="90000"/>
              </a:lnSpc>
              <a:spcBef>
                <a:spcPts val="1000"/>
              </a:spcBef>
              <a:spcAft>
                <a:spcPts val="0"/>
              </a:spcAft>
              <a:buClr>
                <a:schemeClr val="accent1"/>
              </a:buClr>
              <a:buFont typeface="Noto Sans Symbols"/>
              <a:buNone/>
            </a:pPr>
            <a:r>
              <a:rPr b="1" i="0" lang="es-AR" sz="2220" u="none" cap="none" strike="noStrike">
                <a:solidFill>
                  <a:srgbClr val="3F3F3F"/>
                </a:solidFill>
                <a:latin typeface="Questrial"/>
                <a:ea typeface="Questrial"/>
                <a:cs typeface="Questrial"/>
                <a:sym typeface="Questrial"/>
              </a:rPr>
              <a:t>La dirección es </a:t>
            </a:r>
            <a:r>
              <a:rPr b="1" i="0" lang="es-AR" sz="2220" u="sng" cap="none" strike="noStrike">
                <a:solidFill>
                  <a:schemeClr val="hlink"/>
                </a:solidFill>
                <a:latin typeface="Questrial"/>
                <a:ea typeface="Questrial"/>
                <a:cs typeface="Questrial"/>
                <a:sym typeface="Questrial"/>
                <a:hlinkClick r:id="rId3"/>
              </a:rPr>
              <a:t>http://www.</a:t>
            </a:r>
            <a:r>
              <a:rPr b="1" lang="es-AR" sz="2220" u="sng">
                <a:solidFill>
                  <a:schemeClr val="hlink"/>
                </a:solidFill>
                <a:hlinkClick r:id="rId4"/>
              </a:rPr>
              <a:t>utnso.com.ar</a:t>
            </a:r>
            <a:r>
              <a:rPr b="1" i="0" lang="es-AR" sz="2220" u="sng" cap="none" strike="noStrike">
                <a:solidFill>
                  <a:schemeClr val="hlink"/>
                </a:solidFill>
                <a:latin typeface="Questrial"/>
                <a:ea typeface="Questrial"/>
                <a:cs typeface="Questrial"/>
                <a:sym typeface="Questrial"/>
                <a:hlinkClick r:id="rId5"/>
              </a:rPr>
              <a:t>/campusvirtual</a:t>
            </a:r>
            <a:r>
              <a:rPr b="1" i="0" lang="es-AR" sz="2220" u="none" cap="none" strike="noStrike">
                <a:solidFill>
                  <a:srgbClr val="3F3F3F"/>
                </a:solidFill>
                <a:latin typeface="Questrial"/>
                <a:ea typeface="Questrial"/>
                <a:cs typeface="Questrial"/>
                <a:sym typeface="Questrial"/>
              </a:rPr>
              <a:t> y la clave </a:t>
            </a:r>
            <a:r>
              <a:rPr b="1" lang="es-AR" sz="2220"/>
              <a:t>K</a:t>
            </a:r>
            <a:r>
              <a:rPr b="1" i="0" lang="es-AR" sz="2220" u="none" cap="none" strike="noStrike">
                <a:solidFill>
                  <a:srgbClr val="3F3F3F"/>
                </a:solidFill>
                <a:latin typeface="Questrial"/>
                <a:ea typeface="Questrial"/>
                <a:cs typeface="Questrial"/>
                <a:sym typeface="Questrial"/>
              </a:rPr>
              <a:t>3</a:t>
            </a:r>
            <a:r>
              <a:rPr b="1" lang="es-AR" sz="2220"/>
              <a:t>054</a:t>
            </a:r>
            <a:r>
              <a:rPr b="1" i="0" lang="es-AR" sz="2220" u="none" cap="none" strike="noStrike">
                <a:solidFill>
                  <a:srgbClr val="3F3F3F"/>
                </a:solidFill>
                <a:latin typeface="Questrial"/>
                <a:ea typeface="Questrial"/>
                <a:cs typeface="Questrial"/>
                <a:sym typeface="Questrial"/>
              </a:rPr>
              <a:t> (</a:t>
            </a:r>
            <a:r>
              <a:rPr b="1" lang="es-AR" sz="2220"/>
              <a:t>miércoles</a:t>
            </a:r>
            <a:r>
              <a:rPr b="1" i="0" lang="es-AR" sz="2220" u="none" cap="none" strike="noStrike">
                <a:solidFill>
                  <a:srgbClr val="3F3F3F"/>
                </a:solidFill>
                <a:latin typeface="Questrial"/>
                <a:ea typeface="Questrial"/>
                <a:cs typeface="Questrial"/>
                <a:sym typeface="Questrial"/>
              </a:rPr>
              <a:t>).</a:t>
            </a:r>
            <a:endParaRPr/>
          </a:p>
          <a:p>
            <a:pPr indent="-342900" lvl="0" marL="342900" marR="0" rtl="0" algn="just">
              <a:lnSpc>
                <a:spcPct val="90000"/>
              </a:lnSpc>
              <a:spcBef>
                <a:spcPts val="1000"/>
              </a:spcBef>
              <a:spcAft>
                <a:spcPts val="0"/>
              </a:spcAft>
              <a:buClr>
                <a:schemeClr val="accent1"/>
              </a:buClr>
              <a:buFont typeface="Noto Sans Symbols"/>
              <a:buNone/>
            </a:pPr>
            <a:r>
              <a:rPr b="1" lang="es-AR" sz="2220"/>
              <a:t>En breve</a:t>
            </a:r>
            <a:r>
              <a:rPr b="1" i="0" lang="es-AR" sz="2220" u="none" cap="none" strike="noStrike">
                <a:solidFill>
                  <a:srgbClr val="3F3F3F"/>
                </a:solidFill>
                <a:latin typeface="Questrial"/>
                <a:ea typeface="Questrial"/>
                <a:cs typeface="Questrial"/>
                <a:sym typeface="Questrial"/>
              </a:rPr>
              <a:t> arrancan las charlas de TP. Si no se matriculan antes no van a ver las novedades al respecto y se la van a perder.</a:t>
            </a:r>
            <a:endParaRPr b="1" i="0" sz="1665" u="none" cap="none" strike="noStrike">
              <a:solidFill>
                <a:srgbClr val="3F3F3F"/>
              </a:solidFill>
              <a:latin typeface="Questrial"/>
              <a:ea typeface="Questrial"/>
              <a:cs typeface="Questrial"/>
              <a:sym typeface="Questrial"/>
            </a:endParaRPr>
          </a:p>
          <a:p>
            <a:pPr indent="-342900" lvl="0" marL="342900" marR="0" rtl="0" algn="l">
              <a:lnSpc>
                <a:spcPct val="90000"/>
              </a:lnSpc>
              <a:spcBef>
                <a:spcPts val="1000"/>
              </a:spcBef>
              <a:spcAft>
                <a:spcPts val="0"/>
              </a:spcAft>
              <a:buClr>
                <a:schemeClr val="accent1"/>
              </a:buClr>
              <a:buFont typeface="Noto Sans Symbols"/>
              <a:buNone/>
            </a:pPr>
            <a:r>
              <a:t/>
            </a:r>
            <a:endParaRPr b="0" i="0" sz="1665" u="none" cap="none" strike="noStrike">
              <a:solidFill>
                <a:srgbClr val="3F3F3F"/>
              </a:solidFill>
              <a:latin typeface="Questrial"/>
              <a:ea typeface="Questrial"/>
              <a:cs typeface="Questrial"/>
              <a:sym typeface="Questrial"/>
            </a:endParaRPr>
          </a:p>
          <a:p>
            <a:pPr indent="-342900" lvl="0" marL="342900" marR="0" rtl="0" algn="l">
              <a:lnSpc>
                <a:spcPct val="90000"/>
              </a:lnSpc>
              <a:spcBef>
                <a:spcPts val="1000"/>
              </a:spcBef>
              <a:spcAft>
                <a:spcPts val="0"/>
              </a:spcAft>
              <a:buClr>
                <a:schemeClr val="accent1"/>
              </a:buClr>
              <a:buFont typeface="Noto Sans Symbols"/>
              <a:buNone/>
            </a:pPr>
            <a:r>
              <a:t/>
            </a:r>
            <a:endParaRPr b="0" i="0" sz="1665" u="none" cap="none" strike="noStrike">
              <a:solidFill>
                <a:srgbClr val="3F3F3F"/>
              </a:solidFill>
              <a:latin typeface="Questrial"/>
              <a:ea typeface="Questrial"/>
              <a:cs typeface="Questrial"/>
              <a:sym typeface="Questrial"/>
            </a:endParaRPr>
          </a:p>
        </p:txBody>
      </p:sp>
      <p:sp>
        <p:nvSpPr>
          <p:cNvPr id="227" name="Google Shape;227;p33"/>
          <p:cNvSpPr txBox="1"/>
          <p:nvPr>
            <p:ph type="title"/>
          </p:nvPr>
        </p:nvSpPr>
        <p:spPr>
          <a:xfrm>
            <a:off x="1945201" y="624110"/>
            <a:ext cx="6589199" cy="128089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262626"/>
              </a:buClr>
              <a:buFont typeface="Questrial"/>
              <a:buNone/>
            </a:pPr>
            <a:r>
              <a:rPr b="0" i="0" lang="es-AR" sz="3600" u="none" cap="none" strike="noStrike">
                <a:solidFill>
                  <a:srgbClr val="262626"/>
                </a:solidFill>
                <a:latin typeface="Questrial"/>
                <a:ea typeface="Questrial"/>
                <a:cs typeface="Questrial"/>
                <a:sym typeface="Questrial"/>
              </a:rPr>
              <a:t>Campus virtual</a:t>
            </a:r>
            <a:endParaRPr b="0" i="0" sz="3600" u="none" cap="none" strike="noStrike">
              <a:solidFill>
                <a:srgbClr val="262626"/>
              </a:solidFill>
              <a:latin typeface="Questrial"/>
              <a:ea typeface="Questrial"/>
              <a:cs typeface="Questrial"/>
              <a:sym typeface="Quest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pic>
        <p:nvPicPr>
          <p:cNvPr id="82" name="Google Shape;82;p16"/>
          <p:cNvPicPr preferRelativeResize="0"/>
          <p:nvPr/>
        </p:nvPicPr>
        <p:blipFill>
          <a:blip r:embed="rId3">
            <a:alphaModFix/>
          </a:blip>
          <a:stretch>
            <a:fillRect/>
          </a:stretch>
        </p:blipFill>
        <p:spPr>
          <a:xfrm>
            <a:off x="-2877700" y="-1181800"/>
            <a:ext cx="13408049" cy="9090200"/>
          </a:xfrm>
          <a:prstGeom prst="rect">
            <a:avLst/>
          </a:prstGeom>
          <a:noFill/>
          <a:ln>
            <a:noFill/>
          </a:ln>
        </p:spPr>
      </p:pic>
      <p:pic>
        <p:nvPicPr>
          <p:cNvPr id="83" name="Google Shape;83;p16"/>
          <p:cNvPicPr preferRelativeResize="0"/>
          <p:nvPr/>
        </p:nvPicPr>
        <p:blipFill rotWithShape="1">
          <a:blip r:embed="rId4">
            <a:alphaModFix/>
          </a:blip>
          <a:srcRect b="30445" l="0" r="0" t="9598"/>
          <a:stretch/>
        </p:blipFill>
        <p:spPr>
          <a:xfrm>
            <a:off x="3419000" y="2552207"/>
            <a:ext cx="2057000" cy="1759230"/>
          </a:xfrm>
          <a:prstGeom prst="rect">
            <a:avLst/>
          </a:prstGeom>
          <a:noFill/>
          <a:ln>
            <a:noFill/>
          </a:ln>
        </p:spPr>
      </p:pic>
      <p:pic>
        <p:nvPicPr>
          <p:cNvPr id="84" name="Google Shape;84;p16"/>
          <p:cNvPicPr preferRelativeResize="0"/>
          <p:nvPr/>
        </p:nvPicPr>
        <p:blipFill>
          <a:blip r:embed="rId5">
            <a:alphaModFix/>
          </a:blip>
          <a:stretch>
            <a:fillRect/>
          </a:stretch>
        </p:blipFill>
        <p:spPr>
          <a:xfrm>
            <a:off x="1279150" y="323503"/>
            <a:ext cx="1989650" cy="1989650"/>
          </a:xfrm>
          <a:prstGeom prst="rect">
            <a:avLst/>
          </a:prstGeom>
          <a:noFill/>
          <a:ln>
            <a:noFill/>
          </a:ln>
        </p:spPr>
      </p:pic>
      <p:pic>
        <p:nvPicPr>
          <p:cNvPr id="85" name="Google Shape;85;p16"/>
          <p:cNvPicPr preferRelativeResize="0"/>
          <p:nvPr/>
        </p:nvPicPr>
        <p:blipFill>
          <a:blip r:embed="rId6">
            <a:alphaModFix/>
          </a:blip>
          <a:stretch>
            <a:fillRect/>
          </a:stretch>
        </p:blipFill>
        <p:spPr>
          <a:xfrm>
            <a:off x="3473952" y="323487"/>
            <a:ext cx="1989650" cy="1989680"/>
          </a:xfrm>
          <a:prstGeom prst="rect">
            <a:avLst/>
          </a:prstGeom>
          <a:noFill/>
          <a:ln>
            <a:noFill/>
          </a:ln>
        </p:spPr>
      </p:pic>
      <p:pic>
        <p:nvPicPr>
          <p:cNvPr id="86" name="Google Shape;86;p16"/>
          <p:cNvPicPr preferRelativeResize="0"/>
          <p:nvPr/>
        </p:nvPicPr>
        <p:blipFill rotWithShape="1">
          <a:blip r:embed="rId7">
            <a:alphaModFix/>
          </a:blip>
          <a:srcRect b="49615" l="17590" r="18022" t="13937"/>
          <a:stretch/>
        </p:blipFill>
        <p:spPr>
          <a:xfrm>
            <a:off x="5804152" y="366429"/>
            <a:ext cx="1891800" cy="1903800"/>
          </a:xfrm>
          <a:prstGeom prst="rect">
            <a:avLst/>
          </a:prstGeom>
          <a:noFill/>
          <a:ln>
            <a:noFill/>
          </a:ln>
        </p:spPr>
      </p:pic>
      <p:pic>
        <p:nvPicPr>
          <p:cNvPr id="87" name="Google Shape;87;p16"/>
          <p:cNvPicPr preferRelativeResize="0"/>
          <p:nvPr/>
        </p:nvPicPr>
        <p:blipFill>
          <a:blip r:embed="rId8">
            <a:alphaModFix/>
          </a:blip>
          <a:stretch>
            <a:fillRect/>
          </a:stretch>
        </p:blipFill>
        <p:spPr>
          <a:xfrm>
            <a:off x="5706306" y="2434175"/>
            <a:ext cx="1989650" cy="1989650"/>
          </a:xfrm>
          <a:prstGeom prst="rect">
            <a:avLst/>
          </a:prstGeom>
          <a:noFill/>
          <a:ln>
            <a:noFill/>
          </a:ln>
        </p:spPr>
      </p:pic>
      <p:pic>
        <p:nvPicPr>
          <p:cNvPr id="88" name="Google Shape;88;p16"/>
          <p:cNvPicPr preferRelativeResize="0"/>
          <p:nvPr/>
        </p:nvPicPr>
        <p:blipFill>
          <a:blip r:embed="rId9">
            <a:alphaModFix/>
          </a:blip>
          <a:stretch>
            <a:fillRect/>
          </a:stretch>
        </p:blipFill>
        <p:spPr>
          <a:xfrm>
            <a:off x="3376473" y="4495191"/>
            <a:ext cx="1989650" cy="1989671"/>
          </a:xfrm>
          <a:prstGeom prst="rect">
            <a:avLst/>
          </a:prstGeom>
          <a:noFill/>
          <a:ln>
            <a:noFill/>
          </a:ln>
        </p:spPr>
      </p:pic>
      <p:sp>
        <p:nvSpPr>
          <p:cNvPr id="89" name="Google Shape;89;p16"/>
          <p:cNvSpPr txBox="1"/>
          <p:nvPr/>
        </p:nvSpPr>
        <p:spPr>
          <a:xfrm>
            <a:off x="3376475" y="2359750"/>
            <a:ext cx="15600" cy="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6"/>
          <p:cNvSpPr/>
          <p:nvPr/>
        </p:nvSpPr>
        <p:spPr>
          <a:xfrm>
            <a:off x="1466849" y="0"/>
            <a:ext cx="1461845" cy="512399"/>
          </a:xfrm>
          <a:prstGeom prst="rect">
            <a:avLst/>
          </a:prstGeom>
        </p:spPr>
        <p:txBody>
          <a:bodyPr>
            <a:prstTxWarp prst="textPlain"/>
          </a:bodyPr>
          <a:lstStyle/>
          <a:p>
            <a:pPr lvl="0" algn="ctr"/>
            <a:r>
              <a:rPr b="0" i="0">
                <a:ln cap="flat" cmpd="sng" w="28575">
                  <a:solidFill>
                    <a:srgbClr val="FFFFFF"/>
                  </a:solidFill>
                  <a:prstDash val="solid"/>
                  <a:round/>
                  <a:headEnd len="sm" w="sm" type="none"/>
                  <a:tailEnd len="sm" w="sm" type="none"/>
                </a:ln>
                <a:solidFill>
                  <a:srgbClr val="FF0000"/>
                </a:solidFill>
                <a:latin typeface="Arial"/>
              </a:rPr>
              <a:t>Adro</a:t>
            </a:r>
          </a:p>
        </p:txBody>
      </p:sp>
      <p:sp>
        <p:nvSpPr>
          <p:cNvPr id="91" name="Google Shape;91;p16"/>
          <p:cNvSpPr/>
          <p:nvPr/>
        </p:nvSpPr>
        <p:spPr>
          <a:xfrm>
            <a:off x="3902199" y="-4225"/>
            <a:ext cx="1133158" cy="520845"/>
          </a:xfrm>
          <a:prstGeom prst="rect">
            <a:avLst/>
          </a:prstGeom>
        </p:spPr>
        <p:txBody>
          <a:bodyPr>
            <a:prstTxWarp prst="textPlain"/>
          </a:bodyPr>
          <a:lstStyle/>
          <a:p>
            <a:pPr lvl="0" algn="ctr"/>
            <a:r>
              <a:rPr b="0" i="0">
                <a:ln cap="flat" cmpd="sng" w="28575">
                  <a:solidFill>
                    <a:srgbClr val="FFFFFF"/>
                  </a:solidFill>
                  <a:prstDash val="solid"/>
                  <a:round/>
                  <a:headEnd len="sm" w="sm" type="none"/>
                  <a:tailEnd len="sm" w="sm" type="none"/>
                </a:ln>
                <a:solidFill>
                  <a:srgbClr val="FF0000"/>
                </a:solidFill>
                <a:latin typeface="Arial"/>
              </a:rPr>
              <a:t>Sofi</a:t>
            </a:r>
          </a:p>
        </p:txBody>
      </p:sp>
      <p:sp>
        <p:nvSpPr>
          <p:cNvPr id="92" name="Google Shape;92;p16"/>
          <p:cNvSpPr/>
          <p:nvPr/>
        </p:nvSpPr>
        <p:spPr>
          <a:xfrm>
            <a:off x="6008849" y="0"/>
            <a:ext cx="1839799" cy="512399"/>
          </a:xfrm>
          <a:prstGeom prst="rect">
            <a:avLst/>
          </a:prstGeom>
        </p:spPr>
        <p:txBody>
          <a:bodyPr>
            <a:prstTxWarp prst="textPlain"/>
          </a:bodyPr>
          <a:lstStyle/>
          <a:p>
            <a:pPr lvl="0" algn="ctr"/>
            <a:r>
              <a:rPr b="0" i="0">
                <a:ln cap="flat" cmpd="sng" w="28575">
                  <a:solidFill>
                    <a:srgbClr val="FFFFFF"/>
                  </a:solidFill>
                  <a:prstDash val="solid"/>
                  <a:round/>
                  <a:headEnd len="sm" w="sm" type="none"/>
                  <a:tailEnd len="sm" w="sm" type="none"/>
                </a:ln>
                <a:solidFill>
                  <a:srgbClr val="FF0000"/>
                </a:solidFill>
                <a:latin typeface="Arial"/>
              </a:rPr>
              <a:t>Lucho</a:t>
            </a:r>
          </a:p>
        </p:txBody>
      </p:sp>
      <p:sp>
        <p:nvSpPr>
          <p:cNvPr id="93" name="Google Shape;93;p16"/>
          <p:cNvSpPr/>
          <p:nvPr/>
        </p:nvSpPr>
        <p:spPr>
          <a:xfrm>
            <a:off x="6410812" y="3991250"/>
            <a:ext cx="678487" cy="503953"/>
          </a:xfrm>
          <a:prstGeom prst="rect">
            <a:avLst/>
          </a:prstGeom>
        </p:spPr>
        <p:txBody>
          <a:bodyPr>
            <a:prstTxWarp prst="textPlain"/>
          </a:bodyPr>
          <a:lstStyle/>
          <a:p>
            <a:pPr lvl="0" algn="ctr"/>
            <a:r>
              <a:rPr b="0" i="0">
                <a:ln cap="flat" cmpd="sng" w="28575">
                  <a:solidFill>
                    <a:srgbClr val="FFFFFF"/>
                  </a:solidFill>
                  <a:prstDash val="solid"/>
                  <a:round/>
                  <a:headEnd len="sm" w="sm" type="none"/>
                  <a:tailEnd len="sm" w="sm" type="none"/>
                </a:ln>
                <a:solidFill>
                  <a:srgbClr val="FF0000"/>
                </a:solidFill>
                <a:latin typeface="Arial"/>
              </a:rPr>
              <a:t>Eli</a:t>
            </a:r>
          </a:p>
        </p:txBody>
      </p:sp>
      <p:pic>
        <p:nvPicPr>
          <p:cNvPr id="94" name="Google Shape;94;p16"/>
          <p:cNvPicPr preferRelativeResize="0"/>
          <p:nvPr/>
        </p:nvPicPr>
        <p:blipFill>
          <a:blip r:embed="rId10">
            <a:alphaModFix/>
          </a:blip>
          <a:stretch>
            <a:fillRect/>
          </a:stretch>
        </p:blipFill>
        <p:spPr>
          <a:xfrm>
            <a:off x="1199042" y="2394022"/>
            <a:ext cx="1989649" cy="1993027"/>
          </a:xfrm>
          <a:prstGeom prst="rect">
            <a:avLst/>
          </a:prstGeom>
          <a:noFill/>
          <a:ln>
            <a:noFill/>
          </a:ln>
        </p:spPr>
      </p:pic>
      <p:sp>
        <p:nvSpPr>
          <p:cNvPr id="95" name="Google Shape;95;p16"/>
          <p:cNvSpPr/>
          <p:nvPr/>
        </p:nvSpPr>
        <p:spPr>
          <a:xfrm>
            <a:off x="3640374" y="6120575"/>
            <a:ext cx="1517447" cy="512399"/>
          </a:xfrm>
          <a:prstGeom prst="rect">
            <a:avLst/>
          </a:prstGeom>
        </p:spPr>
        <p:txBody>
          <a:bodyPr>
            <a:prstTxWarp prst="textPlain"/>
          </a:bodyPr>
          <a:lstStyle/>
          <a:p>
            <a:pPr lvl="0" algn="ctr"/>
            <a:r>
              <a:rPr b="0" i="0">
                <a:ln cap="flat" cmpd="sng" w="28575">
                  <a:solidFill>
                    <a:srgbClr val="FFFFFF"/>
                  </a:solidFill>
                  <a:prstDash val="solid"/>
                  <a:round/>
                  <a:headEnd len="sm" w="sm" type="none"/>
                  <a:tailEnd len="sm" w="sm" type="none"/>
                </a:ln>
                <a:solidFill>
                  <a:srgbClr val="FF0000"/>
                </a:solidFill>
                <a:latin typeface="Arial"/>
              </a:rPr>
              <a:t>Fede</a:t>
            </a:r>
          </a:p>
        </p:txBody>
      </p:sp>
      <p:sp>
        <p:nvSpPr>
          <p:cNvPr id="96" name="Google Shape;96;p16"/>
          <p:cNvSpPr/>
          <p:nvPr/>
        </p:nvSpPr>
        <p:spPr>
          <a:xfrm>
            <a:off x="1540937" y="2233962"/>
            <a:ext cx="1466067" cy="512399"/>
          </a:xfrm>
          <a:prstGeom prst="rect">
            <a:avLst/>
          </a:prstGeom>
        </p:spPr>
        <p:txBody>
          <a:bodyPr>
            <a:prstTxWarp prst="textPlain"/>
          </a:bodyPr>
          <a:lstStyle/>
          <a:p>
            <a:pPr lvl="0" algn="ctr"/>
            <a:r>
              <a:rPr b="0" i="0">
                <a:ln cap="flat" cmpd="sng" w="28575">
                  <a:solidFill>
                    <a:srgbClr val="FFFFFF"/>
                  </a:solidFill>
                  <a:prstDash val="solid"/>
                  <a:round/>
                  <a:headEnd len="sm" w="sm" type="none"/>
                  <a:tailEnd len="sm" w="sm" type="none"/>
                </a:ln>
                <a:solidFill>
                  <a:srgbClr val="FF0000"/>
                </a:solidFill>
                <a:latin typeface="Arial"/>
              </a:rPr>
              <a:t>Lean</a:t>
            </a:r>
          </a:p>
        </p:txBody>
      </p:sp>
      <p:pic>
        <p:nvPicPr>
          <p:cNvPr id="97" name="Google Shape;97;p16"/>
          <p:cNvPicPr preferRelativeResize="0"/>
          <p:nvPr/>
        </p:nvPicPr>
        <p:blipFill>
          <a:blip r:embed="rId11">
            <a:alphaModFix/>
          </a:blip>
          <a:stretch>
            <a:fillRect/>
          </a:stretch>
        </p:blipFill>
        <p:spPr>
          <a:xfrm>
            <a:off x="5764200" y="4542275"/>
            <a:ext cx="1971675" cy="1895475"/>
          </a:xfrm>
          <a:prstGeom prst="rect">
            <a:avLst/>
          </a:prstGeom>
          <a:noFill/>
          <a:ln>
            <a:noFill/>
          </a:ln>
        </p:spPr>
      </p:pic>
      <p:sp>
        <p:nvSpPr>
          <p:cNvPr id="98" name="Google Shape;98;p16"/>
          <p:cNvSpPr/>
          <p:nvPr/>
        </p:nvSpPr>
        <p:spPr>
          <a:xfrm>
            <a:off x="5899074" y="6056675"/>
            <a:ext cx="1320376" cy="512399"/>
          </a:xfrm>
          <a:prstGeom prst="rect">
            <a:avLst/>
          </a:prstGeom>
        </p:spPr>
        <p:txBody>
          <a:bodyPr>
            <a:prstTxWarp prst="textPlain"/>
          </a:bodyPr>
          <a:lstStyle/>
          <a:p>
            <a:pPr lvl="0" algn="ctr"/>
            <a:r>
              <a:rPr b="0" i="0">
                <a:ln cap="flat" cmpd="sng" w="28575">
                  <a:solidFill>
                    <a:srgbClr val="FFFFFF"/>
                  </a:solidFill>
                  <a:prstDash val="solid"/>
                  <a:round/>
                  <a:headEnd len="sm" w="sm" type="none"/>
                  <a:tailEnd len="sm" w="sm" type="none"/>
                </a:ln>
                <a:solidFill>
                  <a:srgbClr val="FF0000"/>
                </a:solidFill>
                <a:latin typeface="Arial"/>
              </a:rPr>
              <a:t>Azul</a:t>
            </a:r>
          </a:p>
        </p:txBody>
      </p:sp>
      <p:pic>
        <p:nvPicPr>
          <p:cNvPr id="99" name="Google Shape;99;p16"/>
          <p:cNvPicPr preferRelativeResize="0"/>
          <p:nvPr/>
        </p:nvPicPr>
        <p:blipFill rotWithShape="1">
          <a:blip r:embed="rId12">
            <a:alphaModFix/>
          </a:blip>
          <a:srcRect b="3144" l="0" r="0" t="14108"/>
          <a:stretch/>
        </p:blipFill>
        <p:spPr>
          <a:xfrm>
            <a:off x="1224974" y="4479150"/>
            <a:ext cx="1971675" cy="1978196"/>
          </a:xfrm>
          <a:prstGeom prst="rect">
            <a:avLst/>
          </a:prstGeom>
          <a:noFill/>
          <a:ln cap="flat" cmpd="sng" w="28575">
            <a:solidFill>
              <a:srgbClr val="FFFFFF"/>
            </a:solidFill>
            <a:prstDash val="solid"/>
            <a:round/>
            <a:headEnd len="sm" w="sm" type="none"/>
            <a:tailEnd len="sm" w="sm" type="none"/>
          </a:ln>
        </p:spPr>
      </p:pic>
      <p:sp>
        <p:nvSpPr>
          <p:cNvPr id="100" name="Google Shape;100;p16"/>
          <p:cNvSpPr/>
          <p:nvPr/>
        </p:nvSpPr>
        <p:spPr>
          <a:xfrm>
            <a:off x="1466849" y="6120575"/>
            <a:ext cx="1320376" cy="512399"/>
          </a:xfrm>
          <a:prstGeom prst="rect">
            <a:avLst/>
          </a:prstGeom>
        </p:spPr>
        <p:txBody>
          <a:bodyPr>
            <a:prstTxWarp prst="textPlain"/>
          </a:bodyPr>
          <a:lstStyle/>
          <a:p>
            <a:pPr lvl="0" algn="ctr"/>
            <a:r>
              <a:rPr b="0" i="0">
                <a:ln cap="flat" cmpd="sng" w="28575">
                  <a:solidFill>
                    <a:srgbClr val="FFFFFF"/>
                  </a:solidFill>
                  <a:prstDash val="solid"/>
                  <a:round/>
                  <a:headEnd len="sm" w="sm" type="none"/>
                  <a:tailEnd len="sm" w="sm" type="none"/>
                </a:ln>
                <a:solidFill>
                  <a:srgbClr val="FF0000"/>
                </a:solidFill>
                <a:latin typeface="Arial"/>
              </a:rPr>
              <a:t>Azul</a:t>
            </a: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34"/>
          <p:cNvSpPr txBox="1"/>
          <p:nvPr>
            <p:ph type="title"/>
          </p:nvPr>
        </p:nvSpPr>
        <p:spPr>
          <a:xfrm>
            <a:off x="1945201" y="624110"/>
            <a:ext cx="6589200" cy="128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34"/>
          <p:cNvSpPr txBox="1"/>
          <p:nvPr>
            <p:ph idx="1" type="body"/>
          </p:nvPr>
        </p:nvSpPr>
        <p:spPr>
          <a:xfrm>
            <a:off x="1942415" y="2133600"/>
            <a:ext cx="6591900" cy="3777600"/>
          </a:xfrm>
          <a:prstGeom prst="rect">
            <a:avLst/>
          </a:prstGeom>
        </p:spPr>
        <p:txBody>
          <a:bodyPr anchorCtr="0" anchor="t" bIns="91425" lIns="91425" spcFirstLastPara="1" rIns="91425" wrap="square" tIns="91425">
            <a:noAutofit/>
          </a:bodyPr>
          <a:lstStyle/>
          <a:p>
            <a:pPr indent="0" lvl="0" marL="0" rtl="0" algn="l">
              <a:spcBef>
                <a:spcPts val="1000"/>
              </a:spcBef>
              <a:spcAft>
                <a:spcPts val="0"/>
              </a:spcAft>
              <a:buNone/>
            </a:pPr>
            <a:r>
              <a:t/>
            </a:r>
            <a:endParaRPr/>
          </a:p>
        </p:txBody>
      </p:sp>
      <p:pic>
        <p:nvPicPr>
          <p:cNvPr id="235" name="Google Shape;235;p34"/>
          <p:cNvPicPr preferRelativeResize="0"/>
          <p:nvPr/>
        </p:nvPicPr>
        <p:blipFill>
          <a:blip r:embed="rId3">
            <a:alphaModFix/>
          </a:blip>
          <a:stretch>
            <a:fillRect/>
          </a:stretch>
        </p:blipFill>
        <p:spPr>
          <a:xfrm>
            <a:off x="-1644396" y="0"/>
            <a:ext cx="12237334" cy="68580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35"/>
          <p:cNvSpPr txBox="1"/>
          <p:nvPr>
            <p:ph idx="1" type="body"/>
          </p:nvPr>
        </p:nvSpPr>
        <p:spPr>
          <a:xfrm>
            <a:off x="1435608" y="228600"/>
            <a:ext cx="7498200" cy="60198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90000"/>
              </a:lnSpc>
              <a:spcBef>
                <a:spcPts val="0"/>
              </a:spcBef>
              <a:spcAft>
                <a:spcPts val="0"/>
              </a:spcAft>
              <a:buClr>
                <a:schemeClr val="accent1"/>
              </a:buClr>
              <a:buFont typeface="Noto Sans Symbols"/>
              <a:buNone/>
            </a:pPr>
            <a:r>
              <a:t/>
            </a:r>
            <a:endParaRPr b="1" i="0" sz="3200" u="none" cap="none" strike="noStrike">
              <a:solidFill>
                <a:srgbClr val="C00000"/>
              </a:solidFill>
              <a:latin typeface="Questrial"/>
              <a:ea typeface="Questrial"/>
              <a:cs typeface="Questrial"/>
              <a:sym typeface="Questrial"/>
            </a:endParaRPr>
          </a:p>
          <a:p>
            <a:pPr indent="-342900" lvl="0" marL="342900" marR="0" rtl="0" algn="l">
              <a:lnSpc>
                <a:spcPct val="90000"/>
              </a:lnSpc>
              <a:spcBef>
                <a:spcPts val="1000"/>
              </a:spcBef>
              <a:spcAft>
                <a:spcPts val="0"/>
              </a:spcAft>
              <a:buClr>
                <a:schemeClr val="accent1"/>
              </a:buClr>
              <a:buFont typeface="Noto Sans Symbols"/>
              <a:buNone/>
            </a:pPr>
            <a:r>
              <a:rPr b="1" i="0" lang="es-AR" sz="3200" u="none" cap="none" strike="noStrike">
                <a:solidFill>
                  <a:schemeClr val="dk1"/>
                </a:solidFill>
                <a:latin typeface="Questrial"/>
                <a:ea typeface="Questrial"/>
                <a:cs typeface="Questrial"/>
                <a:sym typeface="Questrial"/>
              </a:rPr>
              <a:t>Forma de </a:t>
            </a:r>
            <a:r>
              <a:rPr b="1" i="0" lang="es-AR" sz="3200" u="none" cap="none" strike="noStrike">
                <a:solidFill>
                  <a:schemeClr val="dk1"/>
                </a:solidFill>
                <a:latin typeface="Questrial"/>
                <a:ea typeface="Questrial"/>
                <a:cs typeface="Questrial"/>
                <a:sym typeface="Questrial"/>
              </a:rPr>
              <a:t>aprobación</a:t>
            </a:r>
            <a:r>
              <a:rPr b="1" i="0" lang="es-AR" sz="3200" u="none" cap="none" strike="noStrike">
                <a:solidFill>
                  <a:schemeClr val="dk1"/>
                </a:solidFill>
                <a:latin typeface="Questrial"/>
                <a:ea typeface="Questrial"/>
                <a:cs typeface="Questrial"/>
                <a:sym typeface="Questrial"/>
              </a:rPr>
              <a:t>:</a:t>
            </a:r>
            <a:endParaRPr/>
          </a:p>
          <a:p>
            <a:pPr indent="-342900" lvl="0" marL="342900" marR="0" rtl="0" algn="l">
              <a:lnSpc>
                <a:spcPct val="90000"/>
              </a:lnSpc>
              <a:spcBef>
                <a:spcPts val="1000"/>
              </a:spcBef>
              <a:spcAft>
                <a:spcPts val="0"/>
              </a:spcAft>
              <a:buClr>
                <a:schemeClr val="accent1"/>
              </a:buClr>
              <a:buFont typeface="Noto Sans Symbols"/>
              <a:buNone/>
            </a:pPr>
            <a:r>
              <a:t/>
            </a:r>
            <a:endParaRPr b="1" i="0" sz="3200" u="none" cap="none" strike="noStrike">
              <a:solidFill>
                <a:srgbClr val="C00000"/>
              </a:solidFill>
              <a:latin typeface="Questrial"/>
              <a:ea typeface="Questrial"/>
              <a:cs typeface="Questrial"/>
              <a:sym typeface="Questrial"/>
            </a:endParaRPr>
          </a:p>
          <a:p>
            <a:pPr indent="-342900" lvl="0" marL="342900" marR="0" rtl="0" algn="just">
              <a:lnSpc>
                <a:spcPct val="90000"/>
              </a:lnSpc>
              <a:spcBef>
                <a:spcPts val="1000"/>
              </a:spcBef>
              <a:spcAft>
                <a:spcPts val="0"/>
              </a:spcAft>
              <a:buSzPts val="3200"/>
              <a:buFont typeface="Noto Sans Symbols"/>
              <a:buChar char="●"/>
            </a:pPr>
            <a:r>
              <a:rPr b="1" i="0" lang="es-AR" sz="3200" u="none" cap="none" strike="noStrike">
                <a:solidFill>
                  <a:srgbClr val="3F3F3F"/>
                </a:solidFill>
                <a:latin typeface="Questrial"/>
                <a:ea typeface="Questrial"/>
                <a:cs typeface="Questrial"/>
                <a:sym typeface="Questrial"/>
              </a:rPr>
              <a:t>2 Parciales con teoría y ejercitación práctica.</a:t>
            </a:r>
            <a:endParaRPr b="1" sz="3200"/>
          </a:p>
          <a:p>
            <a:pPr indent="-139700" lvl="0" marL="342900" marR="0" rtl="0" algn="just">
              <a:lnSpc>
                <a:spcPct val="90000"/>
              </a:lnSpc>
              <a:spcBef>
                <a:spcPts val="1000"/>
              </a:spcBef>
              <a:spcAft>
                <a:spcPts val="0"/>
              </a:spcAft>
              <a:buClr>
                <a:schemeClr val="accent1"/>
              </a:buClr>
              <a:buSzPts val="3200"/>
              <a:buFont typeface="Noto Sans Symbols"/>
              <a:buNone/>
            </a:pPr>
            <a:r>
              <a:t/>
            </a:r>
            <a:endParaRPr b="1" i="0" sz="3200" u="none" cap="none" strike="noStrike">
              <a:solidFill>
                <a:srgbClr val="3F3F3F"/>
              </a:solidFill>
              <a:latin typeface="Questrial"/>
              <a:ea typeface="Questrial"/>
              <a:cs typeface="Questrial"/>
              <a:sym typeface="Questrial"/>
            </a:endParaRPr>
          </a:p>
          <a:p>
            <a:pPr indent="-342900" lvl="0" marL="342900" marR="0" rtl="0" algn="just">
              <a:lnSpc>
                <a:spcPct val="90000"/>
              </a:lnSpc>
              <a:spcBef>
                <a:spcPts val="1000"/>
              </a:spcBef>
              <a:spcAft>
                <a:spcPts val="0"/>
              </a:spcAft>
              <a:buSzPts val="3200"/>
              <a:buFont typeface="Noto Sans Symbols"/>
              <a:buChar char="●"/>
            </a:pPr>
            <a:r>
              <a:rPr b="1" i="0" lang="es-AR" sz="3200" u="none" cap="none" strike="noStrike">
                <a:solidFill>
                  <a:srgbClr val="3F3F3F"/>
                </a:solidFill>
                <a:latin typeface="Questrial"/>
                <a:ea typeface="Questrial"/>
                <a:cs typeface="Questrial"/>
                <a:sym typeface="Questrial"/>
              </a:rPr>
              <a:t>1 Trabajo Práctico de Laboratorio. Grupal, con coloquio individual.</a:t>
            </a:r>
            <a:endParaRPr/>
          </a:p>
          <a:p>
            <a:pPr indent="-139700" lvl="0" marL="342900" marR="0" rtl="0" algn="just">
              <a:lnSpc>
                <a:spcPct val="90000"/>
              </a:lnSpc>
              <a:spcBef>
                <a:spcPts val="1000"/>
              </a:spcBef>
              <a:spcAft>
                <a:spcPts val="0"/>
              </a:spcAft>
              <a:buClr>
                <a:schemeClr val="accent1"/>
              </a:buClr>
              <a:buSzPts val="3200"/>
              <a:buFont typeface="Noto Sans Symbols"/>
              <a:buNone/>
            </a:pPr>
            <a:r>
              <a:t/>
            </a:r>
            <a:endParaRPr b="1" i="0" sz="3200" u="none" cap="none" strike="noStrike">
              <a:solidFill>
                <a:srgbClr val="3F3F3F"/>
              </a:solidFill>
              <a:latin typeface="Questrial"/>
              <a:ea typeface="Questrial"/>
              <a:cs typeface="Questrial"/>
              <a:sym typeface="Questrial"/>
            </a:endParaRPr>
          </a:p>
          <a:p>
            <a:pPr indent="-342900" lvl="0" marL="342900" marR="0" rtl="0" algn="just">
              <a:lnSpc>
                <a:spcPct val="90000"/>
              </a:lnSpc>
              <a:spcBef>
                <a:spcPts val="1000"/>
              </a:spcBef>
              <a:spcAft>
                <a:spcPts val="0"/>
              </a:spcAft>
              <a:buSzPts val="3200"/>
              <a:buFont typeface="Noto Sans Symbols"/>
              <a:buChar char="●"/>
            </a:pPr>
            <a:r>
              <a:rPr b="1" i="0" lang="es-AR" sz="3200" u="none" cap="none" strike="noStrike">
                <a:solidFill>
                  <a:srgbClr val="3F3F3F"/>
                </a:solidFill>
                <a:latin typeface="Questrial"/>
                <a:ea typeface="Questrial"/>
                <a:cs typeface="Questrial"/>
                <a:sym typeface="Questrial"/>
              </a:rPr>
              <a:t> Examen FINAL</a:t>
            </a:r>
            <a:endParaRPr b="1" i="0" sz="3200" u="none" cap="none" strike="noStrike">
              <a:solidFill>
                <a:srgbClr val="3F3F3F"/>
              </a:solidFill>
              <a:latin typeface="Questrial"/>
              <a:ea typeface="Questrial"/>
              <a:cs typeface="Questrial"/>
              <a:sym typeface="Questria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36"/>
          <p:cNvSpPr txBox="1"/>
          <p:nvPr>
            <p:ph idx="1" type="body"/>
          </p:nvPr>
        </p:nvSpPr>
        <p:spPr>
          <a:xfrm>
            <a:off x="1417200" y="228600"/>
            <a:ext cx="7656300" cy="60198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90000"/>
              </a:lnSpc>
              <a:spcBef>
                <a:spcPts val="0"/>
              </a:spcBef>
              <a:spcAft>
                <a:spcPts val="0"/>
              </a:spcAft>
              <a:buClr>
                <a:schemeClr val="accent1"/>
              </a:buClr>
              <a:buFont typeface="Noto Sans Symbols"/>
              <a:buNone/>
            </a:pPr>
            <a:r>
              <a:t/>
            </a:r>
            <a:endParaRPr b="1" i="0" sz="3200" u="none" cap="none" strike="noStrike">
              <a:solidFill>
                <a:srgbClr val="C00000"/>
              </a:solidFill>
              <a:latin typeface="Questrial"/>
              <a:ea typeface="Questrial"/>
              <a:cs typeface="Questrial"/>
              <a:sym typeface="Questrial"/>
            </a:endParaRPr>
          </a:p>
          <a:p>
            <a:pPr indent="-342900" lvl="0" marL="342900" marR="0" rtl="0" algn="l">
              <a:lnSpc>
                <a:spcPct val="90000"/>
              </a:lnSpc>
              <a:spcBef>
                <a:spcPts val="1000"/>
              </a:spcBef>
              <a:spcAft>
                <a:spcPts val="0"/>
              </a:spcAft>
              <a:buClr>
                <a:schemeClr val="accent1"/>
              </a:buClr>
              <a:buFont typeface="Noto Sans Symbols"/>
              <a:buNone/>
            </a:pPr>
            <a:r>
              <a:rPr b="1" lang="es-AR" sz="3200">
                <a:solidFill>
                  <a:schemeClr val="dk1"/>
                </a:solidFill>
              </a:rPr>
              <a:t>Promoción</a:t>
            </a:r>
            <a:r>
              <a:rPr b="1" i="0" lang="es-AR" sz="3200" u="none" cap="none" strike="noStrike">
                <a:solidFill>
                  <a:schemeClr val="dk1"/>
                </a:solidFill>
                <a:latin typeface="Questrial"/>
                <a:ea typeface="Questrial"/>
                <a:cs typeface="Questrial"/>
                <a:sym typeface="Questrial"/>
              </a:rPr>
              <a:t>:</a:t>
            </a:r>
            <a:endParaRPr/>
          </a:p>
          <a:p>
            <a:pPr indent="-342900" lvl="0" marL="342900" marR="0" rtl="0" algn="l">
              <a:lnSpc>
                <a:spcPct val="90000"/>
              </a:lnSpc>
              <a:spcBef>
                <a:spcPts val="1000"/>
              </a:spcBef>
              <a:spcAft>
                <a:spcPts val="0"/>
              </a:spcAft>
              <a:buClr>
                <a:schemeClr val="accent1"/>
              </a:buClr>
              <a:buFont typeface="Noto Sans Symbols"/>
              <a:buNone/>
            </a:pPr>
            <a:r>
              <a:t/>
            </a:r>
            <a:endParaRPr b="1" i="0" sz="3200" u="none" cap="none" strike="noStrike">
              <a:solidFill>
                <a:srgbClr val="C00000"/>
              </a:solidFill>
              <a:latin typeface="Questrial"/>
              <a:ea typeface="Questrial"/>
              <a:cs typeface="Questrial"/>
              <a:sym typeface="Questrial"/>
            </a:endParaRPr>
          </a:p>
          <a:p>
            <a:pPr indent="-330200" lvl="0" marL="342900" marR="0" rtl="0" algn="just">
              <a:lnSpc>
                <a:spcPct val="90000"/>
              </a:lnSpc>
              <a:spcBef>
                <a:spcPts val="1000"/>
              </a:spcBef>
              <a:spcAft>
                <a:spcPts val="0"/>
              </a:spcAft>
              <a:buSzPts val="3000"/>
              <a:buFont typeface="Noto Sans Symbols"/>
              <a:buChar char="●"/>
            </a:pPr>
            <a:r>
              <a:rPr b="1" lang="es-AR" sz="3000"/>
              <a:t>8 o más en AMBOS parciales (no se promedia). Se puede recuperar UNO y SOLO UNO. La nota del recuperatorio es la definitiva. </a:t>
            </a:r>
            <a:endParaRPr b="1" sz="3000"/>
          </a:p>
          <a:p>
            <a:pPr indent="-330200" lvl="0" marL="342900" marR="0" rtl="0" algn="just">
              <a:lnSpc>
                <a:spcPct val="90000"/>
              </a:lnSpc>
              <a:spcBef>
                <a:spcPts val="1000"/>
              </a:spcBef>
              <a:spcAft>
                <a:spcPts val="0"/>
              </a:spcAft>
              <a:buSzPts val="3000"/>
              <a:buFont typeface="Noto Sans Symbols"/>
              <a:buChar char="●"/>
            </a:pPr>
            <a:r>
              <a:rPr b="1" lang="es-AR" sz="3000"/>
              <a:t>Si una de las notas es 7 → Complemento</a:t>
            </a:r>
            <a:endParaRPr b="1" sz="3000"/>
          </a:p>
          <a:p>
            <a:pPr indent="-330200" lvl="0" marL="342900" marR="0" rtl="0" algn="just">
              <a:lnSpc>
                <a:spcPct val="90000"/>
              </a:lnSpc>
              <a:spcBef>
                <a:spcPts val="1000"/>
              </a:spcBef>
              <a:spcAft>
                <a:spcPts val="0"/>
              </a:spcAft>
              <a:buSzPts val="3000"/>
              <a:buFont typeface="Noto Sans Symbols"/>
              <a:buChar char="●"/>
            </a:pPr>
            <a:r>
              <a:rPr b="1" lang="es-AR" sz="3000"/>
              <a:t>TP aprobado</a:t>
            </a:r>
            <a:endParaRPr b="1" sz="3000"/>
          </a:p>
          <a:p>
            <a:pPr indent="-330200" lvl="0" marL="342900" marR="0" rtl="0" algn="just">
              <a:lnSpc>
                <a:spcPct val="90000"/>
              </a:lnSpc>
              <a:spcBef>
                <a:spcPts val="1000"/>
              </a:spcBef>
              <a:spcAft>
                <a:spcPts val="0"/>
              </a:spcAft>
              <a:buSzPts val="3000"/>
              <a:buFont typeface="Noto Sans Symbols"/>
              <a:buChar char="●"/>
            </a:pPr>
            <a:r>
              <a:rPr b="1" lang="es-AR" sz="3000"/>
              <a:t>Coloquio de promoción</a:t>
            </a:r>
            <a:r>
              <a:rPr b="1" i="0" lang="es-AR" sz="3000" u="none" cap="none" strike="noStrike">
                <a:solidFill>
                  <a:srgbClr val="3F3F3F"/>
                </a:solidFill>
                <a:latin typeface="Questrial"/>
                <a:ea typeface="Questrial"/>
                <a:cs typeface="Questrial"/>
                <a:sym typeface="Questrial"/>
              </a:rPr>
              <a:t>.</a:t>
            </a:r>
            <a:endParaRPr sz="3000"/>
          </a:p>
          <a:p>
            <a:pPr indent="0" lvl="0" marL="0" marR="0" rtl="0" algn="just">
              <a:lnSpc>
                <a:spcPct val="90000"/>
              </a:lnSpc>
              <a:spcBef>
                <a:spcPts val="1000"/>
              </a:spcBef>
              <a:spcAft>
                <a:spcPts val="0"/>
              </a:spcAft>
              <a:buNone/>
            </a:pPr>
            <a:r>
              <a:t/>
            </a:r>
            <a:endParaRPr b="1" i="0" sz="3200" u="none" cap="none" strike="noStrike">
              <a:solidFill>
                <a:srgbClr val="3F3F3F"/>
              </a:solidFill>
              <a:latin typeface="Questrial"/>
              <a:ea typeface="Questrial"/>
              <a:cs typeface="Questrial"/>
              <a:sym typeface="Questria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37"/>
          <p:cNvSpPr txBox="1"/>
          <p:nvPr>
            <p:ph type="title"/>
          </p:nvPr>
        </p:nvSpPr>
        <p:spPr>
          <a:xfrm>
            <a:off x="1553244" y="609600"/>
            <a:ext cx="6589200" cy="747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Font typeface="Questrial"/>
              <a:buNone/>
            </a:pPr>
            <a:r>
              <a:rPr lang="es-AR">
                <a:solidFill>
                  <a:schemeClr val="dk1"/>
                </a:solidFill>
              </a:rPr>
              <a:t>Trabajo práctico</a:t>
            </a:r>
            <a:endParaRPr>
              <a:solidFill>
                <a:schemeClr val="dk1"/>
              </a:solidFill>
            </a:endParaRPr>
          </a:p>
          <a:p>
            <a:pPr indent="0" lvl="0" marL="0" marR="0" rtl="0" algn="l">
              <a:spcBef>
                <a:spcPts val="0"/>
              </a:spcBef>
              <a:spcAft>
                <a:spcPts val="0"/>
              </a:spcAft>
              <a:buClr>
                <a:srgbClr val="262626"/>
              </a:buClr>
              <a:buFont typeface="Questrial"/>
              <a:buNone/>
            </a:pPr>
            <a:r>
              <a:t/>
            </a:r>
            <a:endParaRPr/>
          </a:p>
        </p:txBody>
      </p:sp>
      <p:sp>
        <p:nvSpPr>
          <p:cNvPr id="252" name="Google Shape;252;p37"/>
          <p:cNvSpPr txBox="1"/>
          <p:nvPr>
            <p:ph idx="1" type="body"/>
          </p:nvPr>
        </p:nvSpPr>
        <p:spPr>
          <a:xfrm>
            <a:off x="420476" y="1524000"/>
            <a:ext cx="8436900" cy="4800600"/>
          </a:xfrm>
          <a:prstGeom prst="rect">
            <a:avLst/>
          </a:prstGeom>
          <a:noFill/>
          <a:ln>
            <a:noFill/>
          </a:ln>
        </p:spPr>
        <p:txBody>
          <a:bodyPr anchorCtr="0" anchor="t" bIns="45700" lIns="91425" spcFirstLastPara="1" rIns="91425" wrap="square" tIns="45700">
            <a:noAutofit/>
          </a:bodyPr>
          <a:lstStyle/>
          <a:p>
            <a:pPr indent="0" lvl="0" marL="0" rtl="0" algn="just">
              <a:lnSpc>
                <a:spcPct val="100000"/>
              </a:lnSpc>
              <a:spcBef>
                <a:spcPts val="0"/>
              </a:spcBef>
              <a:spcAft>
                <a:spcPts val="0"/>
              </a:spcAft>
              <a:buClr>
                <a:schemeClr val="dk1"/>
              </a:buClr>
              <a:buFont typeface="Questrial"/>
              <a:buNone/>
            </a:pPr>
            <a:r>
              <a:rPr b="1" lang="es-AR" sz="1600">
                <a:solidFill>
                  <a:schemeClr val="dk1"/>
                </a:solidFill>
              </a:rPr>
              <a:t>El trabajo práctico tiene como objetivo la aplicación de los conceptos de la teoría, en la práctica. Cuando vayamos viendo diferentes temas iremos marcando qué cosas se aplican en cada parte del TP.</a:t>
            </a:r>
            <a:endParaRPr sz="1400">
              <a:solidFill>
                <a:schemeClr val="dk1"/>
              </a:solidFill>
              <a:latin typeface="Arial"/>
              <a:ea typeface="Arial"/>
              <a:cs typeface="Arial"/>
              <a:sym typeface="Arial"/>
            </a:endParaRPr>
          </a:p>
          <a:p>
            <a:pPr indent="0" lvl="0" marL="0" rtl="0" algn="just">
              <a:lnSpc>
                <a:spcPct val="100000"/>
              </a:lnSpc>
              <a:spcBef>
                <a:spcPts val="0"/>
              </a:spcBef>
              <a:spcAft>
                <a:spcPts val="0"/>
              </a:spcAft>
              <a:buClr>
                <a:schemeClr val="dk1"/>
              </a:buClr>
              <a:buFont typeface="Questrial"/>
              <a:buNone/>
            </a:pPr>
            <a:r>
              <a:t/>
            </a:r>
            <a:endParaRPr b="1" sz="1600">
              <a:solidFill>
                <a:schemeClr val="dk1"/>
              </a:solidFill>
            </a:endParaRPr>
          </a:p>
          <a:p>
            <a:pPr indent="0" lvl="0" marL="0" rtl="0" algn="just">
              <a:lnSpc>
                <a:spcPct val="100000"/>
              </a:lnSpc>
              <a:spcBef>
                <a:spcPts val="0"/>
              </a:spcBef>
              <a:spcAft>
                <a:spcPts val="0"/>
              </a:spcAft>
              <a:buClr>
                <a:schemeClr val="dk1"/>
              </a:buClr>
              <a:buFont typeface="Questrial"/>
              <a:buNone/>
            </a:pPr>
            <a:r>
              <a:rPr b="1" lang="es-AR" sz="1600">
                <a:solidFill>
                  <a:schemeClr val="dk1"/>
                </a:solidFill>
              </a:rPr>
              <a:t>Se realiza en grupo de 5 integrantes. Pueden ser de diferentes cursos, pero deben tener un horario en común los sábados (las presentaciones de tp son presenciales, en el laboratorio de Medrano y deben estar TODOS los integrantes).</a:t>
            </a:r>
            <a:endParaRPr sz="1400">
              <a:solidFill>
                <a:schemeClr val="dk1"/>
              </a:solidFill>
              <a:latin typeface="Arial"/>
              <a:ea typeface="Arial"/>
              <a:cs typeface="Arial"/>
              <a:sym typeface="Arial"/>
            </a:endParaRPr>
          </a:p>
          <a:p>
            <a:pPr indent="0" lvl="0" marL="0" rtl="0" algn="just">
              <a:lnSpc>
                <a:spcPct val="100000"/>
              </a:lnSpc>
              <a:spcBef>
                <a:spcPts val="0"/>
              </a:spcBef>
              <a:spcAft>
                <a:spcPts val="0"/>
              </a:spcAft>
              <a:buClr>
                <a:schemeClr val="dk1"/>
              </a:buClr>
              <a:buFont typeface="Questrial"/>
              <a:buNone/>
            </a:pPr>
            <a:r>
              <a:t/>
            </a:r>
            <a:endParaRPr b="1" sz="1600">
              <a:solidFill>
                <a:schemeClr val="dk1"/>
              </a:solidFill>
            </a:endParaRPr>
          </a:p>
          <a:p>
            <a:pPr indent="0" lvl="0" marL="0" rtl="0" algn="just">
              <a:lnSpc>
                <a:spcPct val="100000"/>
              </a:lnSpc>
              <a:spcBef>
                <a:spcPts val="0"/>
              </a:spcBef>
              <a:spcAft>
                <a:spcPts val="0"/>
              </a:spcAft>
              <a:buClr>
                <a:schemeClr val="dk1"/>
              </a:buClr>
              <a:buFont typeface="Questrial"/>
              <a:buNone/>
            </a:pPr>
            <a:r>
              <a:rPr b="1" lang="es-AR" sz="1600">
                <a:solidFill>
                  <a:schemeClr val="dk1"/>
                </a:solidFill>
              </a:rPr>
              <a:t>Es muy importante la conformación de los grupos. El TP esta dimensionado para que 5 personas trabajen moderadamente durante todo el cuatrimestre. Si los que trabajan son menos, la carga de trabajo es mayor.</a:t>
            </a:r>
            <a:endParaRPr sz="1400">
              <a:solidFill>
                <a:schemeClr val="dk1"/>
              </a:solidFill>
              <a:latin typeface="Arial"/>
              <a:ea typeface="Arial"/>
              <a:cs typeface="Arial"/>
              <a:sym typeface="Arial"/>
            </a:endParaRPr>
          </a:p>
          <a:p>
            <a:pPr indent="0" lvl="0" marL="0" rtl="0" algn="just">
              <a:lnSpc>
                <a:spcPct val="100000"/>
              </a:lnSpc>
              <a:spcBef>
                <a:spcPts val="0"/>
              </a:spcBef>
              <a:spcAft>
                <a:spcPts val="0"/>
              </a:spcAft>
              <a:buClr>
                <a:schemeClr val="dk1"/>
              </a:buClr>
              <a:buFont typeface="Questrial"/>
              <a:buNone/>
            </a:pPr>
            <a:r>
              <a:t/>
            </a:r>
            <a:endParaRPr b="1" sz="1600">
              <a:solidFill>
                <a:schemeClr val="dk1"/>
              </a:solidFill>
            </a:endParaRPr>
          </a:p>
          <a:p>
            <a:pPr indent="0" lvl="0" marL="0" rtl="0" algn="just">
              <a:lnSpc>
                <a:spcPct val="100000"/>
              </a:lnSpc>
              <a:spcBef>
                <a:spcPts val="0"/>
              </a:spcBef>
              <a:spcAft>
                <a:spcPts val="0"/>
              </a:spcAft>
              <a:buClr>
                <a:schemeClr val="dk1"/>
              </a:buClr>
              <a:buFont typeface="Questrial"/>
              <a:buNone/>
            </a:pPr>
            <a:r>
              <a:rPr b="1" lang="es-AR" sz="1600">
                <a:solidFill>
                  <a:schemeClr val="dk1"/>
                </a:solidFill>
              </a:rPr>
              <a:t>Los problemas entre integrantes de cada grupo los debe resolver cada grupo. Para evitar estos inconvenientes les recomendamos que haya mucha comunicación y mucho compromiso entre ustedes. </a:t>
            </a:r>
            <a:endParaRPr b="1" sz="1600">
              <a:solidFill>
                <a:schemeClr val="dk1"/>
              </a:solidFill>
            </a:endParaRPr>
          </a:p>
          <a:p>
            <a:pPr indent="0" lvl="0" marL="0" rtl="0" algn="just">
              <a:lnSpc>
                <a:spcPct val="100000"/>
              </a:lnSpc>
              <a:spcBef>
                <a:spcPts val="0"/>
              </a:spcBef>
              <a:spcAft>
                <a:spcPts val="0"/>
              </a:spcAft>
              <a:buClr>
                <a:schemeClr val="dk1"/>
              </a:buClr>
              <a:buFont typeface="Arial"/>
              <a:buNone/>
            </a:pPr>
            <a:r>
              <a:t/>
            </a:r>
            <a:endParaRPr b="1" sz="1600">
              <a:solidFill>
                <a:schemeClr val="dk1"/>
              </a:solidFill>
            </a:endParaRPr>
          </a:p>
          <a:p>
            <a:pPr indent="0" lvl="0" marL="0" rtl="0" algn="just">
              <a:lnSpc>
                <a:spcPct val="100000"/>
              </a:lnSpc>
              <a:spcBef>
                <a:spcPts val="0"/>
              </a:spcBef>
              <a:spcAft>
                <a:spcPts val="0"/>
              </a:spcAft>
              <a:buClr>
                <a:schemeClr val="dk1"/>
              </a:buClr>
              <a:buFont typeface="Arial"/>
              <a:buNone/>
            </a:pPr>
            <a:r>
              <a:rPr b="1" lang="es-AR" sz="1600">
                <a:solidFill>
                  <a:schemeClr val="dk1"/>
                </a:solidFill>
              </a:rPr>
              <a:t>Todos los grupos deben inscribirse al TP. Se recomienda arrancar mirando </a:t>
            </a:r>
            <a:r>
              <a:rPr b="1" lang="es-AR" sz="1600" u="sng">
                <a:solidFill>
                  <a:schemeClr val="hlink"/>
                </a:solidFill>
                <a:hlinkClick r:id="rId3"/>
              </a:rPr>
              <a:t>utnso.com.ar</a:t>
            </a:r>
            <a:r>
              <a:rPr b="1" lang="es-AR" sz="1600">
                <a:solidFill>
                  <a:schemeClr val="dk1"/>
                </a:solidFill>
              </a:rPr>
              <a:t>. El TP no arranca el día que se sube el enunciado. El TP ya arrancó…</a:t>
            </a:r>
            <a:endParaRPr b="1" sz="2000">
              <a:solidFill>
                <a:schemeClr val="dk1"/>
              </a:solidFill>
            </a:endParaRPr>
          </a:p>
          <a:p>
            <a:pPr indent="-76200" lvl="1" marL="742950" marR="0" rtl="0" algn="l">
              <a:spcBef>
                <a:spcPts val="1000"/>
              </a:spcBef>
              <a:spcAft>
                <a:spcPts val="0"/>
              </a:spcAft>
              <a:buClr>
                <a:schemeClr val="accent1"/>
              </a:buClr>
              <a:buSzPts val="3300"/>
              <a:buFont typeface="Noto Sans Symbols"/>
              <a:buNone/>
            </a:pPr>
            <a:r>
              <a:t/>
            </a:r>
            <a:endParaRPr b="1" i="0" sz="3300" u="none" cap="none" strike="noStrike">
              <a:solidFill>
                <a:srgbClr val="3F3F3F"/>
              </a:solidFill>
              <a:latin typeface="Nunito"/>
              <a:ea typeface="Nunito"/>
              <a:cs typeface="Nunito"/>
              <a:sym typeface="Nunito"/>
            </a:endParaRPr>
          </a:p>
          <a:p>
            <a:pPr indent="-6096" lvl="0" marL="82296" marR="0" rtl="0" algn="l">
              <a:spcBef>
                <a:spcPts val="1000"/>
              </a:spcBef>
              <a:spcAft>
                <a:spcPts val="0"/>
              </a:spcAft>
              <a:buClr>
                <a:schemeClr val="accent1"/>
              </a:buClr>
              <a:buFont typeface="Noto Sans Symbols"/>
              <a:buNone/>
            </a:pPr>
            <a:r>
              <a:t/>
            </a:r>
            <a:endParaRPr b="0" i="0" sz="1800" u="none" cap="none" strike="noStrike">
              <a:solidFill>
                <a:srgbClr val="C00000"/>
              </a:solidFill>
              <a:latin typeface="Questrial"/>
              <a:ea typeface="Questrial"/>
              <a:cs typeface="Questrial"/>
              <a:sym typeface="Questria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38"/>
          <p:cNvSpPr txBox="1"/>
          <p:nvPr>
            <p:ph type="title"/>
          </p:nvPr>
        </p:nvSpPr>
        <p:spPr>
          <a:xfrm>
            <a:off x="1553244" y="609600"/>
            <a:ext cx="6589200" cy="747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Font typeface="Questrial"/>
              <a:buNone/>
            </a:pPr>
            <a:r>
              <a:rPr lang="es-AR" sz="4300">
                <a:solidFill>
                  <a:schemeClr val="dk1"/>
                </a:solidFill>
              </a:rPr>
              <a:t>Charlas de TP</a:t>
            </a:r>
            <a:endParaRPr/>
          </a:p>
        </p:txBody>
      </p:sp>
      <p:sp>
        <p:nvSpPr>
          <p:cNvPr id="259" name="Google Shape;259;p38"/>
          <p:cNvSpPr txBox="1"/>
          <p:nvPr>
            <p:ph idx="1" type="body"/>
          </p:nvPr>
        </p:nvSpPr>
        <p:spPr>
          <a:xfrm>
            <a:off x="399925" y="1524000"/>
            <a:ext cx="8457600" cy="4800600"/>
          </a:xfrm>
          <a:prstGeom prst="rect">
            <a:avLst/>
          </a:prstGeom>
          <a:noFill/>
          <a:ln>
            <a:noFill/>
          </a:ln>
        </p:spPr>
        <p:txBody>
          <a:bodyPr anchorCtr="0" anchor="t" bIns="45700" lIns="91425" spcFirstLastPara="1" rIns="91425" wrap="square" tIns="45700">
            <a:noAutofit/>
          </a:bodyPr>
          <a:lstStyle/>
          <a:p>
            <a:pPr indent="0" lvl="0" marL="0" rtl="0" algn="just">
              <a:lnSpc>
                <a:spcPct val="100000"/>
              </a:lnSpc>
              <a:spcBef>
                <a:spcPts val="0"/>
              </a:spcBef>
              <a:spcAft>
                <a:spcPts val="0"/>
              </a:spcAft>
              <a:buClr>
                <a:schemeClr val="dk1"/>
              </a:buClr>
              <a:buFont typeface="Arial"/>
              <a:buNone/>
            </a:pPr>
            <a:r>
              <a:rPr b="1" lang="es-AR" sz="2000">
                <a:solidFill>
                  <a:schemeClr val="dk1"/>
                </a:solidFill>
              </a:rPr>
              <a:t>Al inicio del cuatrimestre se dará una serie de charlas acerca del tp. Incluyen una introducción a C, una introducción al tp y la explicación de algunas herramientas que serán necesarias durante el transcurso del cuatrimestre. No son obligatorias, pero si son muy recomendables. </a:t>
            </a:r>
            <a:endParaRPr b="1" sz="2000">
              <a:solidFill>
                <a:schemeClr val="dk1"/>
              </a:solidFill>
            </a:endParaRPr>
          </a:p>
          <a:p>
            <a:pPr indent="0" lvl="0" marL="0" rtl="0" algn="just">
              <a:lnSpc>
                <a:spcPct val="100000"/>
              </a:lnSpc>
              <a:spcBef>
                <a:spcPts val="0"/>
              </a:spcBef>
              <a:spcAft>
                <a:spcPts val="0"/>
              </a:spcAft>
              <a:buClr>
                <a:schemeClr val="dk1"/>
              </a:buClr>
              <a:buFont typeface="Arial"/>
              <a:buNone/>
            </a:pPr>
            <a:r>
              <a:t/>
            </a:r>
            <a:endParaRPr b="1" sz="2000">
              <a:solidFill>
                <a:schemeClr val="dk1"/>
              </a:solidFill>
            </a:endParaRPr>
          </a:p>
          <a:p>
            <a:pPr indent="0" lvl="0" marL="0" rtl="0" algn="just">
              <a:lnSpc>
                <a:spcPct val="100000"/>
              </a:lnSpc>
              <a:spcBef>
                <a:spcPts val="0"/>
              </a:spcBef>
              <a:spcAft>
                <a:spcPts val="0"/>
              </a:spcAft>
              <a:buClr>
                <a:schemeClr val="dk1"/>
              </a:buClr>
              <a:buFont typeface="Arial"/>
              <a:buNone/>
            </a:pPr>
            <a:r>
              <a:rPr b="1" lang="es-AR" sz="2000">
                <a:solidFill>
                  <a:schemeClr val="dk1"/>
                </a:solidFill>
              </a:rPr>
              <a:t>Está subida una serie de videos cortos con gran parte de los temas que se dan en las charlas. No las reemplazan, pero son un excelente complemento.</a:t>
            </a:r>
            <a:endParaRPr b="1" sz="2000">
              <a:solidFill>
                <a:schemeClr val="dk1"/>
              </a:solidFill>
            </a:endParaRPr>
          </a:p>
          <a:p>
            <a:pPr indent="0" lvl="0" marL="0" rtl="0" algn="just">
              <a:lnSpc>
                <a:spcPct val="100000"/>
              </a:lnSpc>
              <a:spcBef>
                <a:spcPts val="0"/>
              </a:spcBef>
              <a:spcAft>
                <a:spcPts val="0"/>
              </a:spcAft>
              <a:buClr>
                <a:schemeClr val="dk1"/>
              </a:buClr>
              <a:buFont typeface="Arial"/>
              <a:buNone/>
            </a:pPr>
            <a:r>
              <a:t/>
            </a:r>
            <a:endParaRPr b="1" sz="2000">
              <a:solidFill>
                <a:schemeClr val="dk1"/>
              </a:solidFill>
            </a:endParaRPr>
          </a:p>
          <a:p>
            <a:pPr indent="0" lvl="0" marL="0" rtl="0" algn="just">
              <a:lnSpc>
                <a:spcPct val="100000"/>
              </a:lnSpc>
              <a:spcBef>
                <a:spcPts val="0"/>
              </a:spcBef>
              <a:spcAft>
                <a:spcPts val="0"/>
              </a:spcAft>
              <a:buClr>
                <a:schemeClr val="dk1"/>
              </a:buClr>
              <a:buFont typeface="Arial"/>
              <a:buNone/>
            </a:pPr>
            <a:r>
              <a:t/>
            </a:r>
            <a:endParaRPr b="1" sz="2000">
              <a:solidFill>
                <a:schemeClr val="dk1"/>
              </a:solidFill>
            </a:endParaRPr>
          </a:p>
          <a:p>
            <a:pPr indent="0" lvl="0" marL="0" rtl="0" algn="just">
              <a:lnSpc>
                <a:spcPct val="100000"/>
              </a:lnSpc>
              <a:spcBef>
                <a:spcPts val="0"/>
              </a:spcBef>
              <a:spcAft>
                <a:spcPts val="0"/>
              </a:spcAft>
              <a:buClr>
                <a:schemeClr val="dk1"/>
              </a:buClr>
              <a:buFont typeface="Arial"/>
              <a:buNone/>
            </a:pPr>
            <a:r>
              <a:rPr b="1" lang="es-AR" sz="2000">
                <a:solidFill>
                  <a:schemeClr val="dk1"/>
                </a:solidFill>
              </a:rPr>
              <a:t>ESTE CUATRIMESTRE SE VAN A DAR DE FORMA VIRTUAL</a:t>
            </a:r>
            <a:endParaRPr sz="1400">
              <a:solidFill>
                <a:schemeClr val="dk1"/>
              </a:solidFill>
              <a:latin typeface="Arial"/>
              <a:ea typeface="Arial"/>
              <a:cs typeface="Arial"/>
              <a:sym typeface="Arial"/>
            </a:endParaRPr>
          </a:p>
          <a:p>
            <a:pPr indent="0" lvl="0" marL="0" rtl="0" algn="just">
              <a:lnSpc>
                <a:spcPct val="100000"/>
              </a:lnSpc>
              <a:spcBef>
                <a:spcPts val="0"/>
              </a:spcBef>
              <a:spcAft>
                <a:spcPts val="0"/>
              </a:spcAft>
              <a:buClr>
                <a:schemeClr val="dk1"/>
              </a:buClr>
              <a:buFont typeface="Arial"/>
              <a:buNone/>
            </a:pPr>
            <a:r>
              <a:t/>
            </a:r>
            <a:endParaRPr b="1" sz="2000">
              <a:solidFill>
                <a:schemeClr val="dk1"/>
              </a:solidFill>
            </a:endParaRPr>
          </a:p>
          <a:p>
            <a:pPr indent="0" lvl="0" marL="0" rtl="0" algn="just">
              <a:lnSpc>
                <a:spcPct val="100000"/>
              </a:lnSpc>
              <a:spcBef>
                <a:spcPts val="0"/>
              </a:spcBef>
              <a:spcAft>
                <a:spcPts val="0"/>
              </a:spcAft>
              <a:buClr>
                <a:schemeClr val="dk1"/>
              </a:buClr>
              <a:buFont typeface="Arial"/>
              <a:buNone/>
            </a:pPr>
            <a:r>
              <a:t/>
            </a:r>
            <a:endParaRPr b="1" sz="2000">
              <a:solidFill>
                <a:schemeClr val="dk1"/>
              </a:solidFill>
            </a:endParaRPr>
          </a:p>
          <a:p>
            <a:pPr indent="0" lvl="0" marL="0" rtl="0" algn="just">
              <a:lnSpc>
                <a:spcPct val="100000"/>
              </a:lnSpc>
              <a:spcBef>
                <a:spcPts val="0"/>
              </a:spcBef>
              <a:spcAft>
                <a:spcPts val="0"/>
              </a:spcAft>
              <a:buClr>
                <a:schemeClr val="dk1"/>
              </a:buClr>
              <a:buFont typeface="Arial"/>
              <a:buNone/>
            </a:pPr>
            <a:r>
              <a:rPr b="1" lang="es-AR" sz="2000">
                <a:solidFill>
                  <a:schemeClr val="dk1"/>
                </a:solidFill>
              </a:rPr>
              <a:t>Consultar el temario de cada una en el </a:t>
            </a:r>
            <a:r>
              <a:rPr b="1" lang="es-AR" sz="2000" u="sng">
                <a:solidFill>
                  <a:schemeClr val="hlink"/>
                </a:solidFill>
                <a:hlinkClick r:id="rId3"/>
              </a:rPr>
              <a:t>utnso.com.ar</a:t>
            </a:r>
            <a:r>
              <a:rPr b="1" lang="es-AR" sz="2000">
                <a:solidFill>
                  <a:schemeClr val="dk1"/>
                </a:solidFill>
              </a:rPr>
              <a:t>.</a:t>
            </a:r>
            <a:endParaRPr b="1" sz="2000">
              <a:solidFill>
                <a:schemeClr val="dk1"/>
              </a:solidFill>
            </a:endParaRPr>
          </a:p>
          <a:p>
            <a:pPr indent="0" lvl="0" marL="0" marR="0" rtl="0" algn="just">
              <a:spcBef>
                <a:spcPts val="1000"/>
              </a:spcBef>
              <a:spcAft>
                <a:spcPts val="0"/>
              </a:spcAft>
              <a:buNone/>
            </a:pPr>
            <a:r>
              <a:t/>
            </a:r>
            <a:endParaRPr b="1" sz="2000">
              <a:solidFill>
                <a:schemeClr val="dk1"/>
              </a:solidFill>
            </a:endParaRPr>
          </a:p>
          <a:p>
            <a:pPr indent="-184150" lvl="1" marL="742950" marR="0" rtl="0" algn="l">
              <a:spcBef>
                <a:spcPts val="1000"/>
              </a:spcBef>
              <a:spcAft>
                <a:spcPts val="0"/>
              </a:spcAft>
              <a:buClr>
                <a:schemeClr val="accent1"/>
              </a:buClr>
              <a:buSzPts val="1600"/>
              <a:buFont typeface="Noto Sans Symbols"/>
              <a:buNone/>
            </a:pPr>
            <a:r>
              <a:t/>
            </a:r>
            <a:endParaRPr b="0" i="0" sz="1600" u="none" cap="none" strike="noStrike">
              <a:solidFill>
                <a:srgbClr val="3F3F3F"/>
              </a:solidFill>
              <a:latin typeface="Arial"/>
              <a:ea typeface="Arial"/>
              <a:cs typeface="Arial"/>
              <a:sym typeface="Arial"/>
            </a:endParaRPr>
          </a:p>
          <a:p>
            <a:pPr indent="-76200" lvl="1" marL="742950" marR="0" rtl="0" algn="l">
              <a:spcBef>
                <a:spcPts val="1000"/>
              </a:spcBef>
              <a:spcAft>
                <a:spcPts val="0"/>
              </a:spcAft>
              <a:buClr>
                <a:schemeClr val="accent1"/>
              </a:buClr>
              <a:buSzPts val="3300"/>
              <a:buFont typeface="Noto Sans Symbols"/>
              <a:buNone/>
            </a:pPr>
            <a:r>
              <a:t/>
            </a:r>
            <a:endParaRPr b="1" i="0" sz="3300" u="none" cap="none" strike="noStrike">
              <a:solidFill>
                <a:srgbClr val="3F3F3F"/>
              </a:solidFill>
              <a:latin typeface="Nunito"/>
              <a:ea typeface="Nunito"/>
              <a:cs typeface="Nunito"/>
              <a:sym typeface="Nunito"/>
            </a:endParaRPr>
          </a:p>
          <a:p>
            <a:pPr indent="-6096" lvl="0" marL="82296" marR="0" rtl="0" algn="l">
              <a:spcBef>
                <a:spcPts val="1000"/>
              </a:spcBef>
              <a:spcAft>
                <a:spcPts val="0"/>
              </a:spcAft>
              <a:buClr>
                <a:schemeClr val="accent1"/>
              </a:buClr>
              <a:buFont typeface="Noto Sans Symbols"/>
              <a:buNone/>
            </a:pPr>
            <a:r>
              <a:t/>
            </a:r>
            <a:endParaRPr b="0" i="0" sz="1800" u="none" cap="none" strike="noStrike">
              <a:solidFill>
                <a:srgbClr val="C00000"/>
              </a:solidFill>
              <a:latin typeface="Questrial"/>
              <a:ea typeface="Questrial"/>
              <a:cs typeface="Questrial"/>
              <a:sym typeface="Questria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39"/>
          <p:cNvSpPr txBox="1"/>
          <p:nvPr>
            <p:ph type="title"/>
          </p:nvPr>
        </p:nvSpPr>
        <p:spPr>
          <a:xfrm>
            <a:off x="1553244" y="609600"/>
            <a:ext cx="6589200" cy="747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262626"/>
              </a:buClr>
              <a:buFont typeface="Questrial"/>
              <a:buNone/>
            </a:pPr>
            <a:r>
              <a:rPr b="0" i="0" lang="es-AR" sz="3600" u="none" cap="none" strike="noStrike">
                <a:solidFill>
                  <a:srgbClr val="262626"/>
                </a:solidFill>
                <a:latin typeface="Questrial"/>
                <a:ea typeface="Questrial"/>
                <a:cs typeface="Questrial"/>
                <a:sym typeface="Questrial"/>
              </a:rPr>
              <a:t>Recomendaciones</a:t>
            </a:r>
            <a:endParaRPr b="0" i="0" sz="3600" u="none" cap="none" strike="noStrike">
              <a:solidFill>
                <a:srgbClr val="262626"/>
              </a:solidFill>
              <a:latin typeface="Questrial"/>
              <a:ea typeface="Questrial"/>
              <a:cs typeface="Questrial"/>
              <a:sym typeface="Questrial"/>
            </a:endParaRPr>
          </a:p>
        </p:txBody>
      </p:sp>
      <p:sp>
        <p:nvSpPr>
          <p:cNvPr id="266" name="Google Shape;266;p39"/>
          <p:cNvSpPr txBox="1"/>
          <p:nvPr>
            <p:ph idx="1" type="body"/>
          </p:nvPr>
        </p:nvSpPr>
        <p:spPr>
          <a:xfrm>
            <a:off x="429550" y="1524000"/>
            <a:ext cx="8427900" cy="4800600"/>
          </a:xfrm>
          <a:prstGeom prst="rect">
            <a:avLst/>
          </a:prstGeom>
          <a:noFill/>
          <a:ln>
            <a:noFill/>
          </a:ln>
        </p:spPr>
        <p:txBody>
          <a:bodyPr anchorCtr="0" anchor="t" bIns="45700" lIns="91425" spcFirstLastPara="1" rIns="91425" wrap="square" tIns="45700">
            <a:noAutofit/>
          </a:bodyPr>
          <a:lstStyle/>
          <a:p>
            <a:pPr indent="-285750" lvl="1" marL="742950" marR="0" rtl="0" algn="just">
              <a:spcBef>
                <a:spcPts val="0"/>
              </a:spcBef>
              <a:spcAft>
                <a:spcPts val="0"/>
              </a:spcAft>
              <a:buSzPts val="2000"/>
              <a:buFont typeface="Noto Sans Symbols"/>
              <a:buChar char="●"/>
            </a:pPr>
            <a:r>
              <a:rPr b="1" i="0" lang="es-AR" sz="2000" u="none" cap="none" strike="noStrike">
                <a:solidFill>
                  <a:schemeClr val="dk1"/>
                </a:solidFill>
                <a:latin typeface="Questrial"/>
                <a:ea typeface="Questrial"/>
                <a:cs typeface="Questrial"/>
                <a:sym typeface="Questrial"/>
              </a:rPr>
              <a:t>Uso del campus virtual</a:t>
            </a:r>
            <a:endParaRPr b="1" i="0" sz="2000" u="none" cap="none" strike="noStrike">
              <a:solidFill>
                <a:schemeClr val="dk1"/>
              </a:solidFill>
              <a:latin typeface="Questrial"/>
              <a:ea typeface="Questrial"/>
              <a:cs typeface="Questrial"/>
              <a:sym typeface="Questrial"/>
            </a:endParaRPr>
          </a:p>
          <a:p>
            <a:pPr indent="-285750" lvl="1" marL="742950" marR="0" rtl="0" algn="just">
              <a:spcBef>
                <a:spcPts val="1000"/>
              </a:spcBef>
              <a:spcAft>
                <a:spcPts val="0"/>
              </a:spcAft>
              <a:buSzPts val="2000"/>
              <a:buFont typeface="Noto Sans Symbols"/>
              <a:buChar char="●"/>
            </a:pPr>
            <a:r>
              <a:rPr b="1" i="0" lang="es-AR" sz="2000" u="none" cap="none" strike="noStrike">
                <a:solidFill>
                  <a:schemeClr val="dk1"/>
                </a:solidFill>
                <a:latin typeface="Questrial"/>
                <a:ea typeface="Questrial"/>
                <a:cs typeface="Questrial"/>
                <a:sym typeface="Questrial"/>
              </a:rPr>
              <a:t>Dedicarle esfuerzos al TP (a no dormirse!)</a:t>
            </a:r>
            <a:endParaRPr b="1" i="0" sz="2000" u="none" cap="none" strike="noStrike">
              <a:solidFill>
                <a:schemeClr val="dk1"/>
              </a:solidFill>
              <a:latin typeface="Questrial"/>
              <a:ea typeface="Questrial"/>
              <a:cs typeface="Questrial"/>
              <a:sym typeface="Questrial"/>
            </a:endParaRPr>
          </a:p>
          <a:p>
            <a:pPr indent="-285750" lvl="1" marL="742950" marR="0" rtl="0" algn="just">
              <a:spcBef>
                <a:spcPts val="1000"/>
              </a:spcBef>
              <a:spcAft>
                <a:spcPts val="0"/>
              </a:spcAft>
              <a:buSzPts val="2000"/>
              <a:buFont typeface="Noto Sans Symbols"/>
              <a:buChar char="●"/>
            </a:pPr>
            <a:r>
              <a:rPr b="1" i="0" lang="es-AR" sz="2000" u="none" cap="none" strike="noStrike">
                <a:solidFill>
                  <a:schemeClr val="dk1"/>
                </a:solidFill>
                <a:latin typeface="Questrial"/>
                <a:ea typeface="Questrial"/>
                <a:cs typeface="Questrial"/>
                <a:sym typeface="Questrial"/>
              </a:rPr>
              <a:t>Concurrir a clases de consultas sobre TP </a:t>
            </a:r>
            <a:endParaRPr b="1" i="0" sz="2000" u="none" cap="none" strike="noStrike">
              <a:solidFill>
                <a:schemeClr val="dk1"/>
              </a:solidFill>
              <a:latin typeface="Questrial"/>
              <a:ea typeface="Questrial"/>
              <a:cs typeface="Questrial"/>
              <a:sym typeface="Questrial"/>
            </a:endParaRPr>
          </a:p>
          <a:p>
            <a:pPr indent="-285750" lvl="1" marL="742950" marR="0" rtl="0" algn="just">
              <a:spcBef>
                <a:spcPts val="1000"/>
              </a:spcBef>
              <a:spcAft>
                <a:spcPts val="0"/>
              </a:spcAft>
              <a:buSzPts val="2000"/>
              <a:buFont typeface="Noto Sans Symbols"/>
              <a:buChar char="●"/>
            </a:pPr>
            <a:r>
              <a:rPr b="1" i="0" lang="es-AR" sz="2000" u="none" cap="none" strike="noStrike">
                <a:solidFill>
                  <a:schemeClr val="dk1"/>
                </a:solidFill>
                <a:latin typeface="Questrial"/>
                <a:ea typeface="Questrial"/>
                <a:cs typeface="Questrial"/>
                <a:sym typeface="Questrial"/>
              </a:rPr>
              <a:t>Llevar la materia al día </a:t>
            </a:r>
            <a:endParaRPr b="1" i="0" sz="2000" u="none" cap="none" strike="noStrike">
              <a:solidFill>
                <a:schemeClr val="dk1"/>
              </a:solidFill>
              <a:latin typeface="Questrial"/>
              <a:ea typeface="Questrial"/>
              <a:cs typeface="Questrial"/>
              <a:sym typeface="Questrial"/>
            </a:endParaRPr>
          </a:p>
          <a:p>
            <a:pPr indent="-285750" lvl="1" marL="742950" marR="0" rtl="0" algn="just">
              <a:spcBef>
                <a:spcPts val="1000"/>
              </a:spcBef>
              <a:spcAft>
                <a:spcPts val="0"/>
              </a:spcAft>
              <a:buSzPts val="2000"/>
              <a:buFont typeface="Noto Sans Symbols"/>
              <a:buChar char="●"/>
            </a:pPr>
            <a:r>
              <a:rPr b="1" i="0" lang="es-AR" sz="2000" u="none" cap="none" strike="noStrike">
                <a:solidFill>
                  <a:schemeClr val="dk1"/>
                </a:solidFill>
                <a:latin typeface="Questrial"/>
                <a:ea typeface="Questrial"/>
                <a:cs typeface="Questrial"/>
                <a:sym typeface="Questrial"/>
              </a:rPr>
              <a:t>La complejidad de la materia que requiere de conocimientos previos bien firmes de Arquitectura de Computadores</a:t>
            </a:r>
            <a:r>
              <a:rPr b="1" lang="es-AR" sz="2000">
                <a:solidFill>
                  <a:schemeClr val="dk1"/>
                </a:solidFill>
              </a:rPr>
              <a:t> y de</a:t>
            </a:r>
            <a:r>
              <a:rPr b="1" i="0" lang="es-AR" sz="2000" u="none" cap="none" strike="noStrike">
                <a:solidFill>
                  <a:schemeClr val="dk1"/>
                </a:solidFill>
                <a:latin typeface="Questrial"/>
                <a:ea typeface="Questrial"/>
                <a:cs typeface="Questrial"/>
                <a:sym typeface="Questrial"/>
              </a:rPr>
              <a:t> Algoritmos y Estructuras de Datos. Repasar!</a:t>
            </a:r>
            <a:endParaRPr/>
          </a:p>
          <a:p>
            <a:pPr indent="-285750" lvl="1" marL="742950" marR="0" rtl="0" algn="just">
              <a:spcBef>
                <a:spcPts val="1000"/>
              </a:spcBef>
              <a:spcAft>
                <a:spcPts val="0"/>
              </a:spcAft>
              <a:buSzPts val="2000"/>
              <a:buFont typeface="Noto Sans Symbols"/>
              <a:buChar char="●"/>
            </a:pPr>
            <a:r>
              <a:rPr b="1" i="0" lang="es-AR" sz="2000" u="none" cap="none" strike="noStrike">
                <a:solidFill>
                  <a:schemeClr val="dk1"/>
                </a:solidFill>
                <a:latin typeface="Questrial"/>
                <a:ea typeface="Questrial"/>
                <a:cs typeface="Questrial"/>
                <a:sym typeface="Questrial"/>
              </a:rPr>
              <a:t>Mucha comunicación entre los miembros del equipo.</a:t>
            </a:r>
            <a:endParaRPr/>
          </a:p>
          <a:p>
            <a:pPr indent="-285750" lvl="1" marL="742950" marR="0" rtl="0" algn="just">
              <a:spcBef>
                <a:spcPts val="1000"/>
              </a:spcBef>
              <a:spcAft>
                <a:spcPts val="0"/>
              </a:spcAft>
              <a:buSzPts val="2000"/>
              <a:buFont typeface="Noto Sans Symbols"/>
              <a:buChar char="●"/>
            </a:pPr>
            <a:r>
              <a:rPr b="1" i="0" lang="es-AR" sz="2000" u="none" cap="none" strike="noStrike">
                <a:solidFill>
                  <a:schemeClr val="dk1"/>
                </a:solidFill>
                <a:latin typeface="Questrial"/>
                <a:ea typeface="Questrial"/>
                <a:cs typeface="Questrial"/>
                <a:sym typeface="Questrial"/>
              </a:rPr>
              <a:t>Trabajen en equipo. La parte difícil del TP no es tipear.</a:t>
            </a:r>
            <a:endParaRPr b="1" i="0" sz="2000" u="none" cap="none" strike="noStrike">
              <a:solidFill>
                <a:schemeClr val="dk1"/>
              </a:solidFill>
              <a:latin typeface="Questrial"/>
              <a:ea typeface="Questrial"/>
              <a:cs typeface="Questrial"/>
              <a:sym typeface="Questrial"/>
            </a:endParaRPr>
          </a:p>
          <a:p>
            <a:pPr indent="-184150" lvl="1" marL="742950" marR="0" rtl="0" algn="l">
              <a:spcBef>
                <a:spcPts val="1000"/>
              </a:spcBef>
              <a:spcAft>
                <a:spcPts val="0"/>
              </a:spcAft>
              <a:buClr>
                <a:schemeClr val="accent1"/>
              </a:buClr>
              <a:buSzPts val="1600"/>
              <a:buFont typeface="Noto Sans Symbols"/>
              <a:buNone/>
            </a:pPr>
            <a:r>
              <a:t/>
            </a:r>
            <a:endParaRPr b="0" i="0" sz="1600" u="none" cap="none" strike="noStrike">
              <a:solidFill>
                <a:srgbClr val="3F3F3F"/>
              </a:solidFill>
              <a:latin typeface="Arial"/>
              <a:ea typeface="Arial"/>
              <a:cs typeface="Arial"/>
              <a:sym typeface="Arial"/>
            </a:endParaRPr>
          </a:p>
          <a:p>
            <a:pPr indent="-76200" lvl="1" marL="742950" marR="0" rtl="0" algn="l">
              <a:spcBef>
                <a:spcPts val="1000"/>
              </a:spcBef>
              <a:spcAft>
                <a:spcPts val="0"/>
              </a:spcAft>
              <a:buClr>
                <a:schemeClr val="accent1"/>
              </a:buClr>
              <a:buSzPts val="3300"/>
              <a:buFont typeface="Noto Sans Symbols"/>
              <a:buNone/>
            </a:pPr>
            <a:r>
              <a:t/>
            </a:r>
            <a:endParaRPr b="1" i="0" sz="3300" u="none" cap="none" strike="noStrike">
              <a:solidFill>
                <a:srgbClr val="3F3F3F"/>
              </a:solidFill>
              <a:latin typeface="Nunito"/>
              <a:ea typeface="Nunito"/>
              <a:cs typeface="Nunito"/>
              <a:sym typeface="Nunito"/>
            </a:endParaRPr>
          </a:p>
          <a:p>
            <a:pPr indent="-6096" lvl="0" marL="82296" marR="0" rtl="0" algn="l">
              <a:spcBef>
                <a:spcPts val="1000"/>
              </a:spcBef>
              <a:spcAft>
                <a:spcPts val="0"/>
              </a:spcAft>
              <a:buClr>
                <a:schemeClr val="accent1"/>
              </a:buClr>
              <a:buFont typeface="Noto Sans Symbols"/>
              <a:buNone/>
            </a:pPr>
            <a:r>
              <a:t/>
            </a:r>
            <a:endParaRPr b="0" i="0" sz="1800" u="none" cap="none" strike="noStrike">
              <a:solidFill>
                <a:srgbClr val="C00000"/>
              </a:solidFill>
              <a:latin typeface="Questrial"/>
              <a:ea typeface="Questrial"/>
              <a:cs typeface="Questrial"/>
              <a:sym typeface="Questria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pic>
        <p:nvPicPr>
          <p:cNvPr descr="Everyday+problems_690247_4723564.gif" id="272" name="Google Shape;272;p40"/>
          <p:cNvPicPr preferRelativeResize="0"/>
          <p:nvPr/>
        </p:nvPicPr>
        <p:blipFill>
          <a:blip r:embed="rId3">
            <a:alphaModFix/>
          </a:blip>
          <a:stretch>
            <a:fillRect/>
          </a:stretch>
        </p:blipFill>
        <p:spPr>
          <a:xfrm>
            <a:off x="0" y="0"/>
            <a:ext cx="9144000" cy="68580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41"/>
          <p:cNvSpPr txBox="1"/>
          <p:nvPr>
            <p:ph type="title"/>
          </p:nvPr>
        </p:nvSpPr>
        <p:spPr>
          <a:xfrm>
            <a:off x="1945201" y="624110"/>
            <a:ext cx="6589200" cy="1281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262626"/>
              </a:buClr>
              <a:buFont typeface="Questrial"/>
              <a:buNone/>
            </a:pPr>
            <a:r>
              <a:rPr b="0" i="0" lang="es-AR" sz="3600" u="none" cap="none" strike="noStrike">
                <a:solidFill>
                  <a:srgbClr val="262626"/>
                </a:solidFill>
                <a:latin typeface="Questrial"/>
                <a:ea typeface="Questrial"/>
                <a:cs typeface="Questrial"/>
                <a:sym typeface="Questrial"/>
              </a:rPr>
              <a:t>Bibliografía</a:t>
            </a:r>
            <a:endParaRPr b="0" i="0" sz="3600" u="none" cap="none" strike="noStrike">
              <a:solidFill>
                <a:srgbClr val="262626"/>
              </a:solidFill>
              <a:latin typeface="Questrial"/>
              <a:ea typeface="Questrial"/>
              <a:cs typeface="Questrial"/>
              <a:sym typeface="Questrial"/>
            </a:endParaRPr>
          </a:p>
        </p:txBody>
      </p:sp>
      <p:sp>
        <p:nvSpPr>
          <p:cNvPr id="278" name="Google Shape;278;p41"/>
          <p:cNvSpPr txBox="1"/>
          <p:nvPr>
            <p:ph idx="1" type="body"/>
          </p:nvPr>
        </p:nvSpPr>
        <p:spPr>
          <a:xfrm>
            <a:off x="417575" y="2133600"/>
            <a:ext cx="6440400" cy="3777600"/>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None/>
            </a:pPr>
            <a:r>
              <a:rPr b="1" lang="es-AR" sz="2000">
                <a:solidFill>
                  <a:schemeClr val="dk1"/>
                </a:solidFill>
              </a:rPr>
              <a:t>EN CASTELLANO</a:t>
            </a:r>
            <a:endParaRPr b="1" sz="2000">
              <a:solidFill>
                <a:schemeClr val="dk1"/>
              </a:solidFill>
            </a:endParaRPr>
          </a:p>
          <a:p>
            <a:pPr indent="0" lvl="0" marL="0" marR="0" rtl="0" algn="l">
              <a:lnSpc>
                <a:spcPct val="80000"/>
              </a:lnSpc>
              <a:spcBef>
                <a:spcPts val="1000"/>
              </a:spcBef>
              <a:spcAft>
                <a:spcPts val="0"/>
              </a:spcAft>
              <a:buNone/>
            </a:pPr>
            <a:r>
              <a:rPr b="1" lang="es-AR" sz="2000">
                <a:solidFill>
                  <a:schemeClr val="dk1"/>
                </a:solidFill>
              </a:rPr>
              <a:t> </a:t>
            </a:r>
            <a:endParaRPr b="1" sz="2000">
              <a:solidFill>
                <a:schemeClr val="dk1"/>
              </a:solidFill>
            </a:endParaRPr>
          </a:p>
          <a:p>
            <a:pPr indent="0" lvl="0" marL="0" marR="0" rtl="0" algn="l">
              <a:lnSpc>
                <a:spcPct val="80000"/>
              </a:lnSpc>
              <a:spcBef>
                <a:spcPts val="1000"/>
              </a:spcBef>
              <a:spcAft>
                <a:spcPts val="0"/>
              </a:spcAft>
              <a:buNone/>
            </a:pPr>
            <a:r>
              <a:rPr b="1" lang="es-AR" sz="2000">
                <a:solidFill>
                  <a:schemeClr val="dk1"/>
                </a:solidFill>
              </a:rPr>
              <a:t>Fundamentos de Sistemas Operativos (7ma edicion)</a:t>
            </a:r>
            <a:endParaRPr b="1" sz="2000">
              <a:solidFill>
                <a:schemeClr val="dk1"/>
              </a:solidFill>
            </a:endParaRPr>
          </a:p>
          <a:p>
            <a:pPr indent="0" lvl="0" marL="0" marR="0" rtl="0" algn="l">
              <a:lnSpc>
                <a:spcPct val="80000"/>
              </a:lnSpc>
              <a:spcBef>
                <a:spcPts val="1000"/>
              </a:spcBef>
              <a:spcAft>
                <a:spcPts val="0"/>
              </a:spcAft>
              <a:buNone/>
            </a:pPr>
            <a:r>
              <a:rPr b="1" i="1" lang="es-AR" sz="2000">
                <a:solidFill>
                  <a:schemeClr val="dk1"/>
                </a:solidFill>
              </a:rPr>
              <a:t>Silberschatz,  J.L. and Galvin P. B. and G. Gagne</a:t>
            </a:r>
            <a:endParaRPr b="1" i="1" sz="2000">
              <a:solidFill>
                <a:schemeClr val="dk1"/>
              </a:solidFill>
            </a:endParaRPr>
          </a:p>
          <a:p>
            <a:pPr indent="0" lvl="0" marL="0" marR="0" rtl="0" algn="l">
              <a:lnSpc>
                <a:spcPct val="80000"/>
              </a:lnSpc>
              <a:spcBef>
                <a:spcPts val="1000"/>
              </a:spcBef>
              <a:spcAft>
                <a:spcPts val="0"/>
              </a:spcAft>
              <a:buNone/>
            </a:pPr>
            <a:r>
              <a:t/>
            </a:r>
            <a:endParaRPr b="1" sz="2000">
              <a:solidFill>
                <a:schemeClr val="dk1"/>
              </a:solidFill>
            </a:endParaRPr>
          </a:p>
          <a:p>
            <a:pPr indent="0" lvl="0" marL="0" marR="0" rtl="0" algn="l">
              <a:lnSpc>
                <a:spcPct val="80000"/>
              </a:lnSpc>
              <a:spcBef>
                <a:spcPts val="1000"/>
              </a:spcBef>
              <a:spcAft>
                <a:spcPts val="0"/>
              </a:spcAft>
              <a:buNone/>
            </a:pPr>
            <a:r>
              <a:t/>
            </a:r>
            <a:endParaRPr b="1" sz="2000">
              <a:solidFill>
                <a:schemeClr val="dk1"/>
              </a:solidFill>
            </a:endParaRPr>
          </a:p>
          <a:p>
            <a:pPr indent="0" lvl="0" marL="0" rtl="0" algn="l">
              <a:lnSpc>
                <a:spcPct val="80000"/>
              </a:lnSpc>
              <a:spcBef>
                <a:spcPts val="0"/>
              </a:spcBef>
              <a:spcAft>
                <a:spcPts val="0"/>
              </a:spcAft>
              <a:buClr>
                <a:schemeClr val="dk1"/>
              </a:buClr>
              <a:buSzPts val="1100"/>
              <a:buFont typeface="Arial"/>
              <a:buNone/>
            </a:pPr>
            <a:r>
              <a:rPr b="1" lang="es-AR" sz="2000">
                <a:solidFill>
                  <a:schemeClr val="dk1"/>
                </a:solidFill>
              </a:rPr>
              <a:t>EN INGLÉS </a:t>
            </a:r>
            <a:endParaRPr b="1" sz="2000">
              <a:solidFill>
                <a:schemeClr val="dk1"/>
              </a:solidFill>
            </a:endParaRPr>
          </a:p>
          <a:p>
            <a:pPr indent="0" lvl="0" marL="0" rtl="0" algn="l">
              <a:lnSpc>
                <a:spcPct val="80000"/>
              </a:lnSpc>
              <a:spcBef>
                <a:spcPts val="0"/>
              </a:spcBef>
              <a:spcAft>
                <a:spcPts val="0"/>
              </a:spcAft>
              <a:buClr>
                <a:schemeClr val="dk1"/>
              </a:buClr>
              <a:buSzPts val="1100"/>
              <a:buFont typeface="Arial"/>
              <a:buNone/>
            </a:pPr>
            <a:r>
              <a:t/>
            </a:r>
            <a:endParaRPr b="1" sz="2000">
              <a:solidFill>
                <a:schemeClr val="dk1"/>
              </a:solidFill>
            </a:endParaRPr>
          </a:p>
          <a:p>
            <a:pPr indent="0" lvl="0" marL="0" rtl="0" algn="l">
              <a:lnSpc>
                <a:spcPct val="80000"/>
              </a:lnSpc>
              <a:spcBef>
                <a:spcPts val="0"/>
              </a:spcBef>
              <a:spcAft>
                <a:spcPts val="0"/>
              </a:spcAft>
              <a:buClr>
                <a:schemeClr val="dk1"/>
              </a:buClr>
              <a:buSzPts val="1100"/>
              <a:buFont typeface="Arial"/>
              <a:buNone/>
            </a:pPr>
            <a:r>
              <a:rPr b="1" lang="es-AR" sz="2000">
                <a:solidFill>
                  <a:schemeClr val="dk1"/>
                </a:solidFill>
              </a:rPr>
              <a:t> Operating Systems: Internals and Design Principles (5th Edition) -  </a:t>
            </a:r>
            <a:r>
              <a:rPr b="1" i="1" lang="es-AR" sz="2000">
                <a:solidFill>
                  <a:schemeClr val="dk1"/>
                </a:solidFill>
              </a:rPr>
              <a:t>Stallings, William</a:t>
            </a:r>
            <a:endParaRPr b="1" i="1" sz="2000">
              <a:solidFill>
                <a:schemeClr val="dk1"/>
              </a:solidFill>
            </a:endParaRPr>
          </a:p>
        </p:txBody>
      </p:sp>
      <p:pic>
        <p:nvPicPr>
          <p:cNvPr id="279" name="Google Shape;279;p41"/>
          <p:cNvPicPr preferRelativeResize="0"/>
          <p:nvPr/>
        </p:nvPicPr>
        <p:blipFill>
          <a:blip r:embed="rId3">
            <a:alphaModFix/>
          </a:blip>
          <a:stretch>
            <a:fillRect/>
          </a:stretch>
        </p:blipFill>
        <p:spPr>
          <a:xfrm>
            <a:off x="7086350" y="1179125"/>
            <a:ext cx="1752600" cy="2609850"/>
          </a:xfrm>
          <a:prstGeom prst="rect">
            <a:avLst/>
          </a:prstGeom>
          <a:noFill/>
          <a:ln>
            <a:noFill/>
          </a:ln>
        </p:spPr>
      </p:pic>
      <p:pic>
        <p:nvPicPr>
          <p:cNvPr id="280" name="Google Shape;280;p41"/>
          <p:cNvPicPr preferRelativeResize="0"/>
          <p:nvPr/>
        </p:nvPicPr>
        <p:blipFill>
          <a:blip r:embed="rId4">
            <a:alphaModFix/>
          </a:blip>
          <a:stretch>
            <a:fillRect/>
          </a:stretch>
        </p:blipFill>
        <p:spPr>
          <a:xfrm>
            <a:off x="7220013" y="4225725"/>
            <a:ext cx="1637675" cy="21309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42"/>
          <p:cNvSpPr txBox="1"/>
          <p:nvPr>
            <p:ph type="title"/>
          </p:nvPr>
        </p:nvSpPr>
        <p:spPr>
          <a:xfrm>
            <a:off x="1600200" y="609600"/>
            <a:ext cx="6589200" cy="762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262626"/>
              </a:buClr>
              <a:buFont typeface="Questrial"/>
              <a:buNone/>
            </a:pPr>
            <a:r>
              <a:rPr b="0" i="0" lang="es-AR" sz="3600" u="none" cap="none" strike="noStrike">
                <a:solidFill>
                  <a:srgbClr val="262626"/>
                </a:solidFill>
                <a:latin typeface="Questrial"/>
                <a:ea typeface="Questrial"/>
                <a:cs typeface="Questrial"/>
                <a:sym typeface="Questrial"/>
              </a:rPr>
              <a:t>Programa Sintético</a:t>
            </a:r>
            <a:endParaRPr b="0" i="0" sz="3600" u="none" cap="none" strike="noStrike">
              <a:solidFill>
                <a:srgbClr val="262626"/>
              </a:solidFill>
              <a:latin typeface="Questrial"/>
              <a:ea typeface="Questrial"/>
              <a:cs typeface="Questrial"/>
              <a:sym typeface="Questrial"/>
            </a:endParaRPr>
          </a:p>
        </p:txBody>
      </p:sp>
      <p:sp>
        <p:nvSpPr>
          <p:cNvPr id="286" name="Google Shape;286;p42"/>
          <p:cNvSpPr txBox="1"/>
          <p:nvPr>
            <p:ph idx="1" type="body"/>
          </p:nvPr>
        </p:nvSpPr>
        <p:spPr>
          <a:xfrm>
            <a:off x="960125" y="1524000"/>
            <a:ext cx="7853100" cy="4572000"/>
          </a:xfrm>
          <a:prstGeom prst="rect">
            <a:avLst/>
          </a:prstGeom>
          <a:noFill/>
          <a:ln>
            <a:noFill/>
          </a:ln>
        </p:spPr>
        <p:txBody>
          <a:bodyPr anchorCtr="0" anchor="t" bIns="45700" lIns="91425" spcFirstLastPara="1" rIns="91425" wrap="square" tIns="45700">
            <a:noAutofit/>
          </a:bodyPr>
          <a:lstStyle/>
          <a:p>
            <a:pPr indent="0" lvl="0" marL="0" rtl="0" algn="l">
              <a:spcBef>
                <a:spcPts val="1000"/>
              </a:spcBef>
              <a:spcAft>
                <a:spcPts val="0"/>
              </a:spcAft>
              <a:buNone/>
            </a:pPr>
            <a:r>
              <a:rPr lang="es-AR"/>
              <a:t>Módulo 1. Introducción a los sistemas operativos. </a:t>
            </a:r>
            <a:endParaRPr/>
          </a:p>
          <a:p>
            <a:pPr indent="0" lvl="0" marL="0" rtl="0" algn="l">
              <a:spcBef>
                <a:spcPts val="1000"/>
              </a:spcBef>
              <a:spcAft>
                <a:spcPts val="0"/>
              </a:spcAft>
              <a:buNone/>
            </a:pPr>
            <a:r>
              <a:rPr lang="es-AR"/>
              <a:t>Módulo 2. De programas a procesos</a:t>
            </a:r>
            <a:endParaRPr/>
          </a:p>
          <a:p>
            <a:pPr indent="0" lvl="0" marL="0" rtl="0" algn="l">
              <a:spcBef>
                <a:spcPts val="1000"/>
              </a:spcBef>
              <a:spcAft>
                <a:spcPts val="0"/>
              </a:spcAft>
              <a:buNone/>
            </a:pPr>
            <a:r>
              <a:rPr lang="es-AR"/>
              <a:t>Módulo 3. Planificación de procesos y  del procesador </a:t>
            </a:r>
            <a:endParaRPr/>
          </a:p>
          <a:p>
            <a:pPr indent="0" lvl="0" marL="0" rtl="0" algn="l">
              <a:spcBef>
                <a:spcPts val="1000"/>
              </a:spcBef>
              <a:spcAft>
                <a:spcPts val="0"/>
              </a:spcAft>
              <a:buNone/>
            </a:pPr>
            <a:r>
              <a:rPr lang="es-AR"/>
              <a:t>Módulo 4. Administración de recursos compartidos, sincronización y </a:t>
            </a:r>
            <a:r>
              <a:rPr lang="es-AR"/>
              <a:t>c</a:t>
            </a:r>
            <a:r>
              <a:rPr lang="es-AR"/>
              <a:t>omunicación entre procesos.</a:t>
            </a:r>
            <a:endParaRPr/>
          </a:p>
          <a:p>
            <a:pPr indent="0" lvl="0" marL="0" rtl="0" algn="l">
              <a:spcBef>
                <a:spcPts val="1000"/>
              </a:spcBef>
              <a:spcAft>
                <a:spcPts val="0"/>
              </a:spcAft>
              <a:buNone/>
            </a:pPr>
            <a:r>
              <a:rPr lang="es-AR"/>
              <a:t>Módulo 5. Los S.O. y la administración de la memoria central. </a:t>
            </a:r>
            <a:endParaRPr/>
          </a:p>
          <a:p>
            <a:pPr indent="0" lvl="0" marL="0" rtl="0" algn="l">
              <a:spcBef>
                <a:spcPts val="1000"/>
              </a:spcBef>
              <a:spcAft>
                <a:spcPts val="0"/>
              </a:spcAft>
              <a:buNone/>
            </a:pPr>
            <a:r>
              <a:rPr lang="es-AR"/>
              <a:t>Módulo 6. Administración de dispositivos de Entrada-Salida.   </a:t>
            </a:r>
            <a:endParaRPr/>
          </a:p>
          <a:p>
            <a:pPr indent="0" lvl="0" marL="0" rtl="0" algn="l">
              <a:spcBef>
                <a:spcPts val="1000"/>
              </a:spcBef>
              <a:spcAft>
                <a:spcPts val="0"/>
              </a:spcAft>
              <a:buNone/>
            </a:pPr>
            <a:r>
              <a:rPr lang="es-AR"/>
              <a:t>Módulo 7. Administración de la información en los soportes.</a:t>
            </a:r>
            <a:endParaRPr b="0" i="0" sz="1800" u="none" cap="none" strike="noStrike">
              <a:solidFill>
                <a:srgbClr val="3F3F3F"/>
              </a:solidFill>
              <a:latin typeface="Questrial"/>
              <a:ea typeface="Questrial"/>
              <a:cs typeface="Questrial"/>
              <a:sym typeface="Questria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43"/>
          <p:cNvSpPr txBox="1"/>
          <p:nvPr>
            <p:ph idx="1" type="body"/>
          </p:nvPr>
        </p:nvSpPr>
        <p:spPr>
          <a:xfrm>
            <a:off x="1295400" y="0"/>
            <a:ext cx="7638300" cy="6629400"/>
          </a:xfrm>
          <a:prstGeom prst="rect">
            <a:avLst/>
          </a:prstGeom>
          <a:noFill/>
          <a:ln>
            <a:noFill/>
          </a:ln>
        </p:spPr>
        <p:txBody>
          <a:bodyPr anchorCtr="0" anchor="t" bIns="45700" lIns="91425" spcFirstLastPara="1" rIns="91425" wrap="square" tIns="45700">
            <a:noAutofit/>
          </a:bodyPr>
          <a:lstStyle/>
          <a:p>
            <a:pPr indent="0" lvl="1" marL="457200" marR="0" rtl="0" algn="l">
              <a:lnSpc>
                <a:spcPct val="80000"/>
              </a:lnSpc>
              <a:spcBef>
                <a:spcPts val="0"/>
              </a:spcBef>
              <a:spcAft>
                <a:spcPts val="0"/>
              </a:spcAft>
              <a:buClr>
                <a:schemeClr val="accent1"/>
              </a:buClr>
              <a:buFont typeface="Noto Sans Symbols"/>
              <a:buNone/>
            </a:pPr>
            <a:r>
              <a:t/>
            </a:r>
            <a:endParaRPr b="0" i="0" sz="715" u="none" cap="none" strike="noStrike">
              <a:solidFill>
                <a:srgbClr val="3F3F3F"/>
              </a:solidFill>
              <a:latin typeface="Questrial"/>
              <a:ea typeface="Questrial"/>
              <a:cs typeface="Questrial"/>
              <a:sym typeface="Questrial"/>
            </a:endParaRPr>
          </a:p>
          <a:p>
            <a:pPr indent="-6350" lvl="0" marL="57150" marR="0" rtl="0" algn="just">
              <a:lnSpc>
                <a:spcPct val="80000"/>
              </a:lnSpc>
              <a:spcBef>
                <a:spcPts val="1000"/>
              </a:spcBef>
              <a:spcAft>
                <a:spcPts val="0"/>
              </a:spcAft>
              <a:buClr>
                <a:schemeClr val="accent1"/>
              </a:buClr>
              <a:buFont typeface="Noto Sans Symbols"/>
              <a:buNone/>
            </a:pPr>
            <a:r>
              <a:rPr b="1" i="0" lang="es-AR" sz="1202" u="none" cap="none" strike="noStrike">
                <a:solidFill>
                  <a:srgbClr val="3F3F3F"/>
                </a:solidFill>
                <a:latin typeface="Questrial"/>
                <a:ea typeface="Questrial"/>
                <a:cs typeface="Questrial"/>
                <a:sym typeface="Questrial"/>
              </a:rPr>
              <a:t>OBJETIVOS DEL CURSO</a:t>
            </a:r>
            <a:r>
              <a:rPr b="0" i="0" lang="es-AR" sz="1202" u="none" cap="none" strike="noStrike">
                <a:solidFill>
                  <a:srgbClr val="3F3F3F"/>
                </a:solidFill>
                <a:latin typeface="Questrial"/>
                <a:ea typeface="Questrial"/>
                <a:cs typeface="Questrial"/>
                <a:sym typeface="Questrial"/>
              </a:rPr>
              <a:t>.</a:t>
            </a:r>
            <a:endParaRPr b="0" i="0" sz="1202" u="none" cap="none" strike="noStrike">
              <a:solidFill>
                <a:srgbClr val="3F3F3F"/>
              </a:solidFill>
              <a:latin typeface="Questrial"/>
              <a:ea typeface="Questrial"/>
              <a:cs typeface="Questrial"/>
              <a:sym typeface="Questrial"/>
            </a:endParaRPr>
          </a:p>
          <a:p>
            <a:pPr indent="-342900" lvl="0" marL="342900" marR="0" rtl="0" algn="just">
              <a:lnSpc>
                <a:spcPct val="80000"/>
              </a:lnSpc>
              <a:spcBef>
                <a:spcPts val="1000"/>
              </a:spcBef>
              <a:spcAft>
                <a:spcPts val="0"/>
              </a:spcAft>
              <a:buSzPts val="1202"/>
              <a:buFont typeface="Questrial"/>
              <a:buAutoNum type="arabicPeriod"/>
            </a:pPr>
            <a:r>
              <a:rPr b="0" i="0" lang="es-AR" sz="1202" u="none" cap="none" strike="noStrike">
                <a:solidFill>
                  <a:srgbClr val="3F3F3F"/>
                </a:solidFill>
                <a:latin typeface="Questrial"/>
                <a:ea typeface="Questrial"/>
                <a:cs typeface="Questrial"/>
                <a:sym typeface="Questrial"/>
              </a:rPr>
              <a:t>Brindar los conceptos fundamentales y su respectiva actualiza­ción tecnológica sobre los Sistemas  Operativos.</a:t>
            </a:r>
            <a:endParaRPr b="0" i="0" sz="1202" u="none" cap="none" strike="noStrike">
              <a:solidFill>
                <a:srgbClr val="3F3F3F"/>
              </a:solidFill>
              <a:latin typeface="Questrial"/>
              <a:ea typeface="Questrial"/>
              <a:cs typeface="Questrial"/>
              <a:sym typeface="Questrial"/>
            </a:endParaRPr>
          </a:p>
          <a:p>
            <a:pPr indent="-342900" lvl="0" marL="342900" marR="0" rtl="0" algn="just">
              <a:lnSpc>
                <a:spcPct val="80000"/>
              </a:lnSpc>
              <a:spcBef>
                <a:spcPts val="1600"/>
              </a:spcBef>
              <a:spcAft>
                <a:spcPts val="0"/>
              </a:spcAft>
              <a:buSzPts val="1202"/>
              <a:buFont typeface="Questrial"/>
              <a:buAutoNum type="arabicPeriod"/>
            </a:pPr>
            <a:r>
              <a:rPr b="0" i="0" lang="es-AR" sz="1202" u="none" cap="none" strike="noStrike">
                <a:solidFill>
                  <a:srgbClr val="3F3F3F"/>
                </a:solidFill>
                <a:latin typeface="Questrial"/>
                <a:ea typeface="Questrial"/>
                <a:cs typeface="Questrial"/>
                <a:sym typeface="Questrial"/>
              </a:rPr>
              <a:t>Facilitar una actualización sobre las terminologías, y desarrollos tecnológicos de avanzada en esta materia.</a:t>
            </a:r>
            <a:endParaRPr b="0" i="0" sz="1202" u="none" cap="none" strike="noStrike">
              <a:solidFill>
                <a:srgbClr val="3F3F3F"/>
              </a:solidFill>
              <a:latin typeface="Questrial"/>
              <a:ea typeface="Questrial"/>
              <a:cs typeface="Questrial"/>
              <a:sym typeface="Questrial"/>
            </a:endParaRPr>
          </a:p>
          <a:p>
            <a:pPr indent="0" lvl="0" marL="0" marR="0" rtl="0" algn="just">
              <a:lnSpc>
                <a:spcPct val="80000"/>
              </a:lnSpc>
              <a:spcBef>
                <a:spcPts val="1000"/>
              </a:spcBef>
              <a:spcAft>
                <a:spcPts val="0"/>
              </a:spcAft>
              <a:buClr>
                <a:schemeClr val="accent1"/>
              </a:buClr>
              <a:buFont typeface="Noto Sans Symbols"/>
              <a:buNone/>
            </a:pPr>
            <a:r>
              <a:rPr b="1" i="0" lang="es-AR" sz="1202" u="none" cap="none" strike="noStrike">
                <a:solidFill>
                  <a:srgbClr val="3F3F3F"/>
                </a:solidFill>
                <a:latin typeface="Questrial"/>
                <a:ea typeface="Questrial"/>
                <a:cs typeface="Questrial"/>
                <a:sym typeface="Questrial"/>
              </a:rPr>
              <a:t>OBJETIVOS DE APRENDIZAJE</a:t>
            </a:r>
            <a:r>
              <a:rPr b="0" i="0" lang="es-AR" sz="1202" u="none" cap="none" strike="noStrike">
                <a:solidFill>
                  <a:srgbClr val="3F3F3F"/>
                </a:solidFill>
                <a:latin typeface="Questrial"/>
                <a:ea typeface="Questrial"/>
                <a:cs typeface="Questrial"/>
                <a:sym typeface="Questrial"/>
              </a:rPr>
              <a:t>.</a:t>
            </a:r>
            <a:endParaRPr b="0" i="0" sz="1202" u="none" cap="none" strike="noStrike">
              <a:solidFill>
                <a:srgbClr val="3F3F3F"/>
              </a:solidFill>
              <a:latin typeface="Questrial"/>
              <a:ea typeface="Questrial"/>
              <a:cs typeface="Questrial"/>
              <a:sym typeface="Questrial"/>
            </a:endParaRPr>
          </a:p>
          <a:p>
            <a:pPr indent="-342900" lvl="0" marL="342900" marR="0" rtl="0" algn="just">
              <a:lnSpc>
                <a:spcPct val="80000"/>
              </a:lnSpc>
              <a:spcBef>
                <a:spcPts val="1000"/>
              </a:spcBef>
              <a:spcAft>
                <a:spcPts val="0"/>
              </a:spcAft>
              <a:buSzPts val="1202"/>
              <a:buFont typeface="Questrial"/>
              <a:buAutoNum type="arabicPeriod"/>
            </a:pPr>
            <a:r>
              <a:rPr b="0" i="0" lang="es-AR" sz="1202" u="none" cap="none" strike="noStrike">
                <a:solidFill>
                  <a:srgbClr val="3F3F3F"/>
                </a:solidFill>
                <a:latin typeface="Questrial"/>
                <a:ea typeface="Questrial"/>
                <a:cs typeface="Questrial"/>
                <a:sym typeface="Questrial"/>
              </a:rPr>
              <a:t>Que el alumno adquiera el dominio de conceptos básicos y actualizados sobre los Sistemas Operativos e introducir  los lineamientos generales de  nuevos  desarrollos tecnológicos en estos temas. </a:t>
            </a:r>
            <a:endParaRPr b="0" i="0" sz="1202" u="none" cap="none" strike="noStrike">
              <a:solidFill>
                <a:srgbClr val="3F3F3F"/>
              </a:solidFill>
              <a:latin typeface="Questrial"/>
              <a:ea typeface="Questrial"/>
              <a:cs typeface="Questrial"/>
              <a:sym typeface="Questrial"/>
            </a:endParaRPr>
          </a:p>
          <a:p>
            <a:pPr indent="-342900" lvl="0" marL="342900" marR="0" rtl="0" algn="just">
              <a:lnSpc>
                <a:spcPct val="80000"/>
              </a:lnSpc>
              <a:spcBef>
                <a:spcPts val="1600"/>
              </a:spcBef>
              <a:spcAft>
                <a:spcPts val="0"/>
              </a:spcAft>
              <a:buSzPts val="1202"/>
              <a:buFont typeface="Questrial"/>
              <a:buAutoNum type="arabicPeriod"/>
            </a:pPr>
            <a:r>
              <a:rPr b="0" i="0" lang="es-AR" sz="1202" u="none" cap="none" strike="noStrike">
                <a:solidFill>
                  <a:srgbClr val="3F3F3F"/>
                </a:solidFill>
                <a:latin typeface="Questrial"/>
                <a:ea typeface="Questrial"/>
                <a:cs typeface="Questrial"/>
                <a:sym typeface="Questrial"/>
              </a:rPr>
              <a:t>Generar una concepción global y un enfoque selectivo para las soluciones algoritmicas de los diferentes   problemas que ocurren dentro de un computador y la correcta utilización del mismo.</a:t>
            </a:r>
            <a:endParaRPr b="0" i="0" sz="1202" u="none" cap="none" strike="noStrike">
              <a:solidFill>
                <a:srgbClr val="3F3F3F"/>
              </a:solidFill>
              <a:latin typeface="Questrial"/>
              <a:ea typeface="Questrial"/>
              <a:cs typeface="Questrial"/>
              <a:sym typeface="Questrial"/>
            </a:endParaRPr>
          </a:p>
          <a:p>
            <a:pPr indent="-342900" lvl="0" marL="342900" marR="0" rtl="0" algn="just">
              <a:lnSpc>
                <a:spcPct val="80000"/>
              </a:lnSpc>
              <a:spcBef>
                <a:spcPts val="1600"/>
              </a:spcBef>
              <a:spcAft>
                <a:spcPts val="0"/>
              </a:spcAft>
              <a:buSzPts val="1202"/>
              <a:buFont typeface="Noto Sans Symbols"/>
              <a:buChar char="●"/>
            </a:pPr>
            <a:r>
              <a:rPr b="1" i="0" lang="es-AR" sz="1202" u="none" cap="none" strike="noStrike">
                <a:solidFill>
                  <a:srgbClr val="3F3F3F"/>
                </a:solidFill>
                <a:latin typeface="Questrial"/>
                <a:ea typeface="Questrial"/>
                <a:cs typeface="Questrial"/>
                <a:sym typeface="Questrial"/>
              </a:rPr>
              <a:t>META OPERATIVA</a:t>
            </a:r>
            <a:r>
              <a:rPr b="0" i="0" lang="es-AR" sz="1202" u="none" cap="none" strike="noStrike">
                <a:solidFill>
                  <a:srgbClr val="3F3F3F"/>
                </a:solidFill>
                <a:latin typeface="Questrial"/>
                <a:ea typeface="Questrial"/>
                <a:cs typeface="Questrial"/>
                <a:sym typeface="Questrial"/>
              </a:rPr>
              <a:t>:</a:t>
            </a:r>
            <a:endParaRPr b="0" i="0" sz="1202" u="none" cap="none" strike="noStrike">
              <a:solidFill>
                <a:srgbClr val="3F3F3F"/>
              </a:solidFill>
              <a:latin typeface="Questrial"/>
              <a:ea typeface="Questrial"/>
              <a:cs typeface="Questrial"/>
              <a:sym typeface="Questrial"/>
            </a:endParaRPr>
          </a:p>
          <a:p>
            <a:pPr indent="0" lvl="0" marL="0" marR="0" rtl="0" algn="just">
              <a:lnSpc>
                <a:spcPct val="80000"/>
              </a:lnSpc>
              <a:spcBef>
                <a:spcPts val="1000"/>
              </a:spcBef>
              <a:spcAft>
                <a:spcPts val="0"/>
              </a:spcAft>
              <a:buClr>
                <a:schemeClr val="accent1"/>
              </a:buClr>
              <a:buFont typeface="Noto Sans Symbols"/>
              <a:buNone/>
            </a:pPr>
            <a:r>
              <a:rPr b="0" i="0" lang="es-AR" sz="1202" u="none" cap="none" strike="noStrike">
                <a:solidFill>
                  <a:srgbClr val="3F3F3F"/>
                </a:solidFill>
                <a:latin typeface="Questrial"/>
                <a:ea typeface="Questrial"/>
                <a:cs typeface="Questrial"/>
                <a:sym typeface="Questrial"/>
              </a:rPr>
              <a:t>Se tratar</a:t>
            </a:r>
            <a:r>
              <a:rPr lang="es-AR" sz="1202"/>
              <a:t>á</a:t>
            </a:r>
            <a:r>
              <a:rPr b="0" i="0" lang="es-AR" sz="1202" u="none" cap="none" strike="noStrike">
                <a:solidFill>
                  <a:srgbClr val="3F3F3F"/>
                </a:solidFill>
                <a:latin typeface="Questrial"/>
                <a:ea typeface="Questrial"/>
                <a:cs typeface="Questrial"/>
                <a:sym typeface="Questrial"/>
              </a:rPr>
              <a:t> que el alumno al finalizar la materia logre:</a:t>
            </a:r>
            <a:endParaRPr b="0" i="0" sz="1202" u="none" cap="none" strike="noStrike">
              <a:solidFill>
                <a:srgbClr val="3F3F3F"/>
              </a:solidFill>
              <a:latin typeface="Questrial"/>
              <a:ea typeface="Questrial"/>
              <a:cs typeface="Questrial"/>
              <a:sym typeface="Questrial"/>
            </a:endParaRPr>
          </a:p>
          <a:p>
            <a:pPr indent="-342900" lvl="0" marL="342900" marR="0" rtl="0" algn="just">
              <a:lnSpc>
                <a:spcPct val="80000"/>
              </a:lnSpc>
              <a:spcBef>
                <a:spcPts val="1600"/>
              </a:spcBef>
              <a:spcAft>
                <a:spcPts val="0"/>
              </a:spcAft>
              <a:buSzPts val="1202"/>
              <a:buFont typeface="Questrial"/>
              <a:buAutoNum type="arabicPeriod"/>
            </a:pPr>
            <a:r>
              <a:rPr b="0" i="0" lang="es-AR" sz="1202" u="none" cap="none" strike="noStrike">
                <a:solidFill>
                  <a:srgbClr val="3F3F3F"/>
                </a:solidFill>
                <a:latin typeface="Questrial"/>
                <a:ea typeface="Questrial"/>
                <a:cs typeface="Questrial"/>
                <a:sym typeface="Questrial"/>
              </a:rPr>
              <a:t>Adquirir el vocabulario y usarlo con precisión.</a:t>
            </a:r>
            <a:endParaRPr b="0" i="0" sz="1202" u="none" cap="none" strike="noStrike">
              <a:solidFill>
                <a:srgbClr val="3F3F3F"/>
              </a:solidFill>
              <a:latin typeface="Questrial"/>
              <a:ea typeface="Questrial"/>
              <a:cs typeface="Questrial"/>
              <a:sym typeface="Questrial"/>
            </a:endParaRPr>
          </a:p>
          <a:p>
            <a:pPr indent="-342900" lvl="0" marL="342900" marR="0" rtl="0" algn="just">
              <a:lnSpc>
                <a:spcPct val="80000"/>
              </a:lnSpc>
              <a:spcBef>
                <a:spcPts val="1600"/>
              </a:spcBef>
              <a:spcAft>
                <a:spcPts val="0"/>
              </a:spcAft>
              <a:buSzPts val="1202"/>
              <a:buFont typeface="Questrial"/>
              <a:buAutoNum type="arabicPeriod"/>
            </a:pPr>
            <a:r>
              <a:rPr b="0" i="0" lang="es-AR" sz="1202" u="none" cap="none" strike="noStrike">
                <a:solidFill>
                  <a:srgbClr val="3F3F3F"/>
                </a:solidFill>
                <a:latin typeface="Questrial"/>
                <a:ea typeface="Questrial"/>
                <a:cs typeface="Questrial"/>
                <a:sym typeface="Questrial"/>
              </a:rPr>
              <a:t>Conocer en forma amplia y general la misión y funcionamiento de los componentes de los Sistemas Operativos de   un computa­dor.</a:t>
            </a:r>
            <a:endParaRPr b="0" i="0" sz="1202" u="none" cap="none" strike="noStrike">
              <a:solidFill>
                <a:srgbClr val="3F3F3F"/>
              </a:solidFill>
              <a:latin typeface="Questrial"/>
              <a:ea typeface="Questrial"/>
              <a:cs typeface="Questrial"/>
              <a:sym typeface="Questrial"/>
            </a:endParaRPr>
          </a:p>
          <a:p>
            <a:pPr indent="-342900" lvl="0" marL="342900" marR="0" rtl="0" algn="just">
              <a:lnSpc>
                <a:spcPct val="80000"/>
              </a:lnSpc>
              <a:spcBef>
                <a:spcPts val="1600"/>
              </a:spcBef>
              <a:spcAft>
                <a:spcPts val="0"/>
              </a:spcAft>
              <a:buSzPts val="1202"/>
              <a:buFont typeface="Questrial"/>
              <a:buAutoNum type="arabicPeriod"/>
            </a:pPr>
            <a:r>
              <a:rPr b="0" i="0" lang="es-AR" sz="1202" u="none" cap="none" strike="noStrike">
                <a:solidFill>
                  <a:srgbClr val="3F3F3F"/>
                </a:solidFill>
                <a:latin typeface="Questrial"/>
                <a:ea typeface="Questrial"/>
                <a:cs typeface="Questrial"/>
                <a:sym typeface="Questrial"/>
              </a:rPr>
              <a:t>Analizar y evaluar por si mismo un Sistema Operativo de cualquier equipo existente en plaza.</a:t>
            </a:r>
            <a:endParaRPr b="0" i="0" sz="1202" u="none" cap="none" strike="noStrike">
              <a:solidFill>
                <a:srgbClr val="3F3F3F"/>
              </a:solidFill>
              <a:latin typeface="Questrial"/>
              <a:ea typeface="Questrial"/>
              <a:cs typeface="Questrial"/>
              <a:sym typeface="Questrial"/>
            </a:endParaRPr>
          </a:p>
          <a:p>
            <a:pPr indent="-342900" lvl="0" marL="342900" marR="0" rtl="0" algn="just">
              <a:lnSpc>
                <a:spcPct val="80000"/>
              </a:lnSpc>
              <a:spcBef>
                <a:spcPts val="1600"/>
              </a:spcBef>
              <a:spcAft>
                <a:spcPts val="0"/>
              </a:spcAft>
              <a:buSzPts val="1202"/>
              <a:buFont typeface="Questrial"/>
              <a:buAutoNum type="arabicPeriod"/>
            </a:pPr>
            <a:r>
              <a:rPr b="0" i="0" lang="es-AR" sz="1202" u="none" cap="none" strike="noStrike">
                <a:solidFill>
                  <a:srgbClr val="3F3F3F"/>
                </a:solidFill>
                <a:latin typeface="Questrial"/>
                <a:ea typeface="Questrial"/>
                <a:cs typeface="Questrial"/>
                <a:sym typeface="Questrial"/>
              </a:rPr>
              <a:t>Desarrollar en el Alumno, el interés por la investigación, usando libros y publicaciones propuestas por el Docente </a:t>
            </a:r>
            <a:endParaRPr/>
          </a:p>
          <a:p>
            <a:pPr indent="-342900" lvl="0" marL="342900" marR="0" rtl="0" algn="just">
              <a:lnSpc>
                <a:spcPct val="80000"/>
              </a:lnSpc>
              <a:spcBef>
                <a:spcPts val="1600"/>
              </a:spcBef>
              <a:spcAft>
                <a:spcPts val="0"/>
              </a:spcAft>
              <a:buSzPts val="1202"/>
              <a:buFont typeface="Noto Sans Symbols"/>
              <a:buChar char="●"/>
            </a:pPr>
            <a:r>
              <a:rPr b="0" i="0" lang="es-AR" sz="1202" u="none" cap="none" strike="noStrike">
                <a:solidFill>
                  <a:srgbClr val="3F3F3F"/>
                </a:solidFill>
                <a:latin typeface="Questrial"/>
                <a:ea typeface="Questrial"/>
                <a:cs typeface="Questrial"/>
                <a:sym typeface="Questrial"/>
              </a:rPr>
              <a:t>Crear en  el Alumno, una capacidad de resolución de problemas mediante una adecuada ejercitación práctica</a:t>
            </a:r>
            <a:r>
              <a:rPr b="1" i="0" lang="es-AR" sz="1202" u="none" cap="none" strike="noStrike">
                <a:solidFill>
                  <a:srgbClr val="3F3F3F"/>
                </a:solidFill>
                <a:latin typeface="Questrial"/>
                <a:ea typeface="Questrial"/>
                <a:cs typeface="Questrial"/>
                <a:sym typeface="Questrial"/>
              </a:rPr>
              <a:t>.</a:t>
            </a:r>
            <a:endParaRPr b="0" i="0" sz="1202" u="none" cap="none" strike="noStrike">
              <a:solidFill>
                <a:srgbClr val="3F3F3F"/>
              </a:solidFill>
              <a:latin typeface="Questrial"/>
              <a:ea typeface="Questrial"/>
              <a:cs typeface="Questrial"/>
              <a:sym typeface="Questrial"/>
            </a:endParaRPr>
          </a:p>
          <a:p>
            <a:pPr indent="-342900" lvl="0" marL="342900" marR="0" rtl="0" algn="just">
              <a:lnSpc>
                <a:spcPct val="80000"/>
              </a:lnSpc>
              <a:spcBef>
                <a:spcPts val="1000"/>
              </a:spcBef>
              <a:spcAft>
                <a:spcPts val="0"/>
              </a:spcAft>
              <a:buSzPts val="1202"/>
              <a:buFont typeface="Noto Sans Symbols"/>
              <a:buChar char="●"/>
            </a:pPr>
            <a:r>
              <a:rPr b="0" i="0" lang="es-AR" sz="1202" u="none" cap="none" strike="noStrike">
                <a:solidFill>
                  <a:srgbClr val="3F3F3F"/>
                </a:solidFill>
                <a:latin typeface="Questrial"/>
                <a:ea typeface="Questrial"/>
                <a:cs typeface="Questrial"/>
                <a:sym typeface="Questrial"/>
              </a:rPr>
              <a:t>Motivar en los  alumnos a  proponer algunos temas de interés para desarrollar o investigar o encontrar diferentes soluciones a los mismos.</a:t>
            </a:r>
            <a:endParaRPr b="0" i="0" sz="1202" u="none" cap="none" strike="noStrike">
              <a:solidFill>
                <a:srgbClr val="3F3F3F"/>
              </a:solidFill>
              <a:latin typeface="Questrial"/>
              <a:ea typeface="Questrial"/>
              <a:cs typeface="Questrial"/>
              <a:sym typeface="Questrial"/>
            </a:endParaRPr>
          </a:p>
          <a:p>
            <a:pPr indent="-270700" lvl="0" marL="342900" marR="0" rtl="0" algn="l">
              <a:lnSpc>
                <a:spcPct val="80000"/>
              </a:lnSpc>
              <a:spcBef>
                <a:spcPts val="1000"/>
              </a:spcBef>
              <a:spcAft>
                <a:spcPts val="0"/>
              </a:spcAft>
              <a:buClr>
                <a:schemeClr val="accent1"/>
              </a:buClr>
              <a:buSzPts val="1137"/>
              <a:buFont typeface="Questrial"/>
              <a:buNone/>
            </a:pPr>
            <a:r>
              <a:t/>
            </a:r>
            <a:endParaRPr b="0" i="0" sz="1137" u="none" cap="none" strike="noStrike">
              <a:solidFill>
                <a:srgbClr val="3F3F3F"/>
              </a:solidFill>
              <a:latin typeface="Times New Roman"/>
              <a:ea typeface="Times New Roman"/>
              <a:cs typeface="Times New Roman"/>
              <a:sym typeface="Times New Roman"/>
            </a:endParaRPr>
          </a:p>
          <a:p>
            <a:pPr indent="-305752" lvl="0" marL="342900" marR="0" rtl="0" algn="l">
              <a:lnSpc>
                <a:spcPct val="80000"/>
              </a:lnSpc>
              <a:spcBef>
                <a:spcPts val="1600"/>
              </a:spcBef>
              <a:spcAft>
                <a:spcPts val="0"/>
              </a:spcAft>
              <a:buClr>
                <a:schemeClr val="accent1"/>
              </a:buClr>
              <a:buSzPts val="585"/>
              <a:buFont typeface="Noto Sans Symbols"/>
              <a:buNone/>
            </a:pPr>
            <a:r>
              <a:t/>
            </a:r>
            <a:endParaRPr b="0" i="0" sz="585" u="none" cap="none" strike="noStrike">
              <a:solidFill>
                <a:srgbClr val="3F3F3F"/>
              </a:solidFill>
              <a:latin typeface="Questrial"/>
              <a:ea typeface="Questrial"/>
              <a:cs typeface="Questrial"/>
              <a:sym typeface="Quest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17"/>
          <p:cNvSpPr txBox="1"/>
          <p:nvPr/>
        </p:nvSpPr>
        <p:spPr>
          <a:xfrm>
            <a:off x="336600" y="1929000"/>
            <a:ext cx="8470800" cy="1736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AR" sz="5400" u="sng">
                <a:solidFill>
                  <a:schemeClr val="hlink"/>
                </a:solidFill>
                <a:latin typeface="Questrial"/>
                <a:ea typeface="Questrial"/>
                <a:cs typeface="Questrial"/>
                <a:sym typeface="Questrial"/>
                <a:hlinkClick r:id="rId3"/>
              </a:rPr>
              <a:t>UTNSO.com.ar</a:t>
            </a:r>
            <a:endParaRPr b="1" sz="5400" u="sng">
              <a:solidFill>
                <a:srgbClr val="515151"/>
              </a:solidFill>
              <a:latin typeface="Questrial"/>
              <a:ea typeface="Questrial"/>
              <a:cs typeface="Questrial"/>
              <a:sym typeface="Questrial"/>
            </a:endParaRPr>
          </a:p>
        </p:txBody>
      </p:sp>
      <p:sp>
        <p:nvSpPr>
          <p:cNvPr id="107" name="Google Shape;107;p17"/>
          <p:cNvSpPr txBox="1"/>
          <p:nvPr/>
        </p:nvSpPr>
        <p:spPr>
          <a:xfrm>
            <a:off x="1240650" y="3665100"/>
            <a:ext cx="6662700" cy="1179600"/>
          </a:xfrm>
          <a:prstGeom prst="rect">
            <a:avLst/>
          </a:prstGeom>
          <a:noFill/>
          <a:ln>
            <a:noFill/>
          </a:ln>
        </p:spPr>
        <p:txBody>
          <a:bodyPr anchorCtr="0" anchor="ctr" bIns="91425" lIns="91425" spcFirstLastPara="1" rIns="91425" wrap="square" tIns="91425">
            <a:noAutofit/>
          </a:bodyPr>
          <a:lstStyle/>
          <a:p>
            <a:pPr indent="-342900" lvl="0" marL="342900" rtl="0" algn="ctr">
              <a:lnSpc>
                <a:spcPct val="90000"/>
              </a:lnSpc>
              <a:spcBef>
                <a:spcPts val="1000"/>
              </a:spcBef>
              <a:spcAft>
                <a:spcPts val="0"/>
              </a:spcAft>
              <a:buNone/>
            </a:pPr>
            <a:r>
              <a:rPr b="1" lang="es-AR" sz="2400" u="sng">
                <a:solidFill>
                  <a:schemeClr val="hlink"/>
                </a:solidFill>
                <a:latin typeface="Questrial"/>
                <a:ea typeface="Questrial"/>
                <a:cs typeface="Questrial"/>
                <a:sym typeface="Questrial"/>
                <a:hlinkClick r:id="rId4"/>
              </a:rPr>
              <a:t>https://www.utnso.com.ar/campusvirtual</a:t>
            </a:r>
            <a:r>
              <a:rPr b="1" lang="es-AR" sz="2400">
                <a:solidFill>
                  <a:schemeClr val="dk1"/>
                </a:solidFill>
                <a:latin typeface="Questrial"/>
                <a:ea typeface="Questrial"/>
                <a:cs typeface="Questrial"/>
                <a:sym typeface="Questrial"/>
              </a:rPr>
              <a:t> </a:t>
            </a:r>
            <a:endParaRPr b="1" sz="2400">
              <a:solidFill>
                <a:schemeClr val="dk1"/>
              </a:solidFill>
              <a:latin typeface="Questrial"/>
              <a:ea typeface="Questrial"/>
              <a:cs typeface="Questrial"/>
              <a:sym typeface="Questrial"/>
            </a:endParaRPr>
          </a:p>
          <a:p>
            <a:pPr indent="-342900" lvl="0" marL="342900" rtl="0" algn="ctr">
              <a:lnSpc>
                <a:spcPct val="90000"/>
              </a:lnSpc>
              <a:spcBef>
                <a:spcPts val="1000"/>
              </a:spcBef>
              <a:spcAft>
                <a:spcPts val="0"/>
              </a:spcAft>
              <a:buNone/>
            </a:pPr>
            <a:r>
              <a:rPr b="1" lang="es-AR" sz="2400" u="sng">
                <a:solidFill>
                  <a:schemeClr val="hlink"/>
                </a:solidFill>
                <a:latin typeface="Questrial"/>
                <a:ea typeface="Questrial"/>
                <a:cs typeface="Questrial"/>
                <a:sym typeface="Questrial"/>
                <a:hlinkClick r:id="rId5"/>
              </a:rPr>
              <a:t>https://twitter.com/sisoputnfrba</a:t>
            </a:r>
            <a:r>
              <a:rPr b="1" lang="es-AR" sz="2400">
                <a:solidFill>
                  <a:schemeClr val="dk1"/>
                </a:solidFill>
                <a:latin typeface="Questrial"/>
                <a:ea typeface="Questrial"/>
                <a:cs typeface="Questrial"/>
                <a:sym typeface="Questrial"/>
              </a:rPr>
              <a:t> </a:t>
            </a:r>
            <a:endParaRPr b="1" sz="2400">
              <a:solidFill>
                <a:schemeClr val="dk1"/>
              </a:solidFill>
              <a:latin typeface="Questrial"/>
              <a:ea typeface="Questrial"/>
              <a:cs typeface="Questrial"/>
              <a:sym typeface="Questria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pic>
        <p:nvPicPr>
          <p:cNvPr id="296" name="Google Shape;296;p44"/>
          <p:cNvPicPr preferRelativeResize="0"/>
          <p:nvPr/>
        </p:nvPicPr>
        <p:blipFill>
          <a:blip r:embed="rId3">
            <a:alphaModFix/>
          </a:blip>
          <a:stretch>
            <a:fillRect/>
          </a:stretch>
        </p:blipFill>
        <p:spPr>
          <a:xfrm>
            <a:off x="3486747" y="1976650"/>
            <a:ext cx="2816100" cy="4236250"/>
          </a:xfrm>
          <a:prstGeom prst="rect">
            <a:avLst/>
          </a:prstGeom>
          <a:noFill/>
          <a:ln>
            <a:noFill/>
          </a:ln>
        </p:spPr>
      </p:pic>
      <p:sp>
        <p:nvSpPr>
          <p:cNvPr id="297" name="Google Shape;297;p44"/>
          <p:cNvSpPr txBox="1"/>
          <p:nvPr>
            <p:ph type="title"/>
          </p:nvPr>
        </p:nvSpPr>
        <p:spPr>
          <a:xfrm>
            <a:off x="1600200" y="609600"/>
            <a:ext cx="6589200" cy="7620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Clr>
                <a:srgbClr val="262626"/>
              </a:buClr>
              <a:buFont typeface="Questrial"/>
              <a:buNone/>
            </a:pPr>
            <a:r>
              <a:rPr lang="es-AR"/>
              <a:t>¿Preguntas?</a:t>
            </a:r>
            <a:endParaRPr b="0" i="0" sz="3600" u="none" cap="none" strike="noStrike">
              <a:solidFill>
                <a:srgbClr val="262626"/>
              </a:solidFill>
              <a:latin typeface="Questrial"/>
              <a:ea typeface="Questrial"/>
              <a:cs typeface="Questrial"/>
              <a:sym typeface="Questria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45"/>
          <p:cNvSpPr/>
          <p:nvPr/>
        </p:nvSpPr>
        <p:spPr>
          <a:xfrm>
            <a:off x="619625" y="94074"/>
            <a:ext cx="7699075" cy="5996125"/>
          </a:xfrm>
          <a:custGeom>
            <a:rect b="b" l="l" r="r" t="t"/>
            <a:pathLst>
              <a:path extrusionOk="0" h="239845" w="307963">
                <a:moveTo>
                  <a:pt x="0" y="118064"/>
                </a:moveTo>
                <a:cubicBezTo>
                  <a:pt x="4201" y="132977"/>
                  <a:pt x="10503" y="201242"/>
                  <a:pt x="25206" y="207543"/>
                </a:cubicBezTo>
                <a:cubicBezTo>
                  <a:pt x="39909" y="213844"/>
                  <a:pt x="72327" y="150621"/>
                  <a:pt x="88220" y="155872"/>
                </a:cubicBezTo>
                <a:cubicBezTo>
                  <a:pt x="104114" y="161123"/>
                  <a:pt x="102783" y="248432"/>
                  <a:pt x="120567" y="239050"/>
                </a:cubicBezTo>
                <a:cubicBezTo>
                  <a:pt x="138351" y="229668"/>
                  <a:pt x="178189" y="117084"/>
                  <a:pt x="194923" y="99580"/>
                </a:cubicBezTo>
                <a:cubicBezTo>
                  <a:pt x="211657" y="82076"/>
                  <a:pt x="203395" y="148660"/>
                  <a:pt x="220969" y="134027"/>
                </a:cubicBezTo>
                <a:cubicBezTo>
                  <a:pt x="238543" y="119394"/>
                  <a:pt x="286573" y="33065"/>
                  <a:pt x="300366" y="11780"/>
                </a:cubicBezTo>
                <a:cubicBezTo>
                  <a:pt x="314159" y="-9505"/>
                  <a:pt x="303167" y="7229"/>
                  <a:pt x="303727" y="6319"/>
                </a:cubicBezTo>
              </a:path>
            </a:pathLst>
          </a:custGeom>
          <a:noFill/>
          <a:ln cap="flat" cmpd="sng" w="9525">
            <a:solidFill>
              <a:schemeClr val="dk2"/>
            </a:solidFill>
            <a:prstDash val="solid"/>
            <a:round/>
            <a:headEnd len="med" w="med" type="none"/>
            <a:tailEnd len="med" w="med" type="none"/>
          </a:ln>
        </p:spPr>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18"/>
          <p:cNvSpPr txBox="1"/>
          <p:nvPr/>
        </p:nvSpPr>
        <p:spPr>
          <a:xfrm>
            <a:off x="336600" y="1929000"/>
            <a:ext cx="8470800" cy="1736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AR" sz="5400" u="sng">
                <a:solidFill>
                  <a:schemeClr val="hlink"/>
                </a:solidFill>
                <a:latin typeface="Questrial"/>
                <a:ea typeface="Questrial"/>
                <a:cs typeface="Questrial"/>
                <a:sym typeface="Questrial"/>
                <a:hlinkClick r:id="rId3"/>
              </a:rPr>
              <a:t>UTNSO.com.</a:t>
            </a:r>
            <a:r>
              <a:rPr b="1" lang="es-AR" sz="10400" u="sng">
                <a:solidFill>
                  <a:srgbClr val="1155CC"/>
                </a:solidFill>
                <a:highlight>
                  <a:srgbClr val="FF0000"/>
                </a:highlight>
                <a:latin typeface="Questrial"/>
                <a:ea typeface="Questrial"/>
                <a:cs typeface="Questrial"/>
                <a:sym typeface="Questrial"/>
                <a:hlinkClick r:id="rId4">
                  <a:extLst>
                    <a:ext uri="{A12FA001-AC4F-418D-AE19-62706E023703}">
                      <ahyp:hlinkClr val="tx"/>
                    </a:ext>
                  </a:extLst>
                </a:hlinkClick>
              </a:rPr>
              <a:t>ar</a:t>
            </a:r>
            <a:endParaRPr b="1" sz="10400" u="sng">
              <a:solidFill>
                <a:srgbClr val="1155CC"/>
              </a:solidFill>
              <a:highlight>
                <a:srgbClr val="FF0000"/>
              </a:highlight>
              <a:latin typeface="Questrial"/>
              <a:ea typeface="Questrial"/>
              <a:cs typeface="Questrial"/>
              <a:sym typeface="Quest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19"/>
          <p:cNvSpPr txBox="1"/>
          <p:nvPr>
            <p:ph type="title"/>
          </p:nvPr>
        </p:nvSpPr>
        <p:spPr>
          <a:xfrm>
            <a:off x="1945201" y="624110"/>
            <a:ext cx="6589199" cy="128089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262626"/>
              </a:buClr>
              <a:buFont typeface="Questrial"/>
              <a:buNone/>
            </a:pPr>
            <a:r>
              <a:rPr b="0" i="0" lang="es-AR" sz="3600" u="none" cap="none" strike="noStrike">
                <a:solidFill>
                  <a:srgbClr val="262626"/>
                </a:solidFill>
                <a:latin typeface="Questrial"/>
                <a:ea typeface="Questrial"/>
                <a:cs typeface="Questrial"/>
                <a:sym typeface="Questrial"/>
              </a:rPr>
              <a:t>Clases</a:t>
            </a:r>
            <a:endParaRPr b="0" i="0" sz="3600" u="none" cap="none" strike="noStrike">
              <a:solidFill>
                <a:srgbClr val="262626"/>
              </a:solidFill>
              <a:latin typeface="Questrial"/>
              <a:ea typeface="Questrial"/>
              <a:cs typeface="Questrial"/>
              <a:sym typeface="Questrial"/>
            </a:endParaRPr>
          </a:p>
        </p:txBody>
      </p:sp>
      <p:sp>
        <p:nvSpPr>
          <p:cNvPr id="119" name="Google Shape;119;p19"/>
          <p:cNvSpPr txBox="1"/>
          <p:nvPr>
            <p:ph idx="1" type="body"/>
          </p:nvPr>
        </p:nvSpPr>
        <p:spPr>
          <a:xfrm>
            <a:off x="391477" y="1524000"/>
            <a:ext cx="8542200" cy="4724400"/>
          </a:xfrm>
          <a:prstGeom prst="rect">
            <a:avLst/>
          </a:prstGeom>
          <a:noFill/>
          <a:ln>
            <a:noFill/>
          </a:ln>
        </p:spPr>
        <p:txBody>
          <a:bodyPr anchorCtr="0" anchor="t" bIns="45700" lIns="91425" spcFirstLastPara="1" rIns="91425" wrap="square" tIns="45700">
            <a:noAutofit/>
          </a:bodyPr>
          <a:lstStyle/>
          <a:p>
            <a:pPr indent="-342900" lvl="0" marL="342900" marR="0" rtl="0" algn="just">
              <a:lnSpc>
                <a:spcPct val="90000"/>
              </a:lnSpc>
              <a:spcBef>
                <a:spcPts val="0"/>
              </a:spcBef>
              <a:spcAft>
                <a:spcPts val="0"/>
              </a:spcAft>
              <a:buClr>
                <a:schemeClr val="accent1"/>
              </a:buClr>
              <a:buFont typeface="Noto Sans Symbols"/>
              <a:buNone/>
            </a:pPr>
            <a:r>
              <a:rPr b="1" i="0" lang="es-AR" sz="2220" u="none" cap="none" strike="noStrike">
                <a:solidFill>
                  <a:srgbClr val="3F3F3F"/>
                </a:solidFill>
                <a:latin typeface="Questrial"/>
                <a:ea typeface="Questrial"/>
                <a:cs typeface="Questrial"/>
                <a:sym typeface="Questrial"/>
              </a:rPr>
              <a:t>Vamos a cursar todos los miércoles y algunos sábados.</a:t>
            </a:r>
            <a:r>
              <a:rPr b="1" lang="es-AR" sz="2220"/>
              <a:t> </a:t>
            </a:r>
            <a:r>
              <a:rPr b="1" i="0" lang="es-AR" sz="2220" u="none" cap="none" strike="noStrike">
                <a:solidFill>
                  <a:srgbClr val="3F3F3F"/>
                </a:solidFill>
                <a:latin typeface="Questrial"/>
                <a:ea typeface="Questrial"/>
                <a:cs typeface="Questrial"/>
                <a:sym typeface="Questrial"/>
              </a:rPr>
              <a:t>Habitualmente la teoría se da en la semana y los sábados la práctica. </a:t>
            </a:r>
            <a:endParaRPr/>
          </a:p>
          <a:p>
            <a:pPr indent="-342900" lvl="0" marL="342900" marR="0" rtl="0" algn="just">
              <a:lnSpc>
                <a:spcPct val="90000"/>
              </a:lnSpc>
              <a:spcBef>
                <a:spcPts val="1000"/>
              </a:spcBef>
              <a:spcAft>
                <a:spcPts val="0"/>
              </a:spcAft>
              <a:buClr>
                <a:schemeClr val="accent1"/>
              </a:buClr>
              <a:buFont typeface="Noto Sans Symbols"/>
              <a:buNone/>
            </a:pPr>
            <a:r>
              <a:rPr b="1" i="0" lang="es-AR" sz="2220" u="none" cap="none" strike="noStrike">
                <a:solidFill>
                  <a:srgbClr val="3F3F3F"/>
                </a:solidFill>
                <a:latin typeface="Questrial"/>
                <a:ea typeface="Questrial"/>
                <a:cs typeface="Questrial"/>
                <a:sym typeface="Questrial"/>
              </a:rPr>
              <a:t>El calendario va a </a:t>
            </a:r>
            <a:r>
              <a:rPr b="1" lang="es-AR" sz="2220"/>
              <a:t>estar subido pronto</a:t>
            </a:r>
            <a:r>
              <a:rPr b="1" i="0" lang="es-AR" sz="2220" u="none" cap="none" strike="noStrike">
                <a:solidFill>
                  <a:srgbClr val="3F3F3F"/>
                </a:solidFill>
                <a:latin typeface="Questrial"/>
                <a:ea typeface="Questrial"/>
                <a:cs typeface="Questrial"/>
                <a:sym typeface="Questrial"/>
              </a:rPr>
              <a:t>, para que puedan programar su cursada. Está sujeto a cambios, pero les da una idea de lo que va a ser el cuatrimestre.</a:t>
            </a:r>
            <a:endParaRPr/>
          </a:p>
          <a:p>
            <a:pPr indent="-342900" lvl="0" marL="342900" marR="0" rtl="0" algn="just">
              <a:lnSpc>
                <a:spcPct val="90000"/>
              </a:lnSpc>
              <a:spcBef>
                <a:spcPts val="1000"/>
              </a:spcBef>
              <a:spcAft>
                <a:spcPts val="0"/>
              </a:spcAft>
              <a:buClr>
                <a:schemeClr val="accent1"/>
              </a:buClr>
              <a:buFont typeface="Noto Sans Symbols"/>
              <a:buNone/>
            </a:pPr>
            <a:r>
              <a:rPr b="1" i="0" lang="es-AR" sz="2220" u="none" cap="none" strike="noStrike">
                <a:solidFill>
                  <a:srgbClr val="3F3F3F"/>
                </a:solidFill>
                <a:latin typeface="Questrial"/>
                <a:ea typeface="Questrial"/>
                <a:cs typeface="Questrial"/>
                <a:sym typeface="Questrial"/>
              </a:rPr>
              <a:t>El horario de cursada va a ser de 18:30hs hasta terminar. La idea es arrancar puntual con media hora de repaso, porque si arrancamos más tarde, nos vamos más tarde.</a:t>
            </a:r>
            <a:endParaRPr/>
          </a:p>
          <a:p>
            <a:pPr indent="-342900" lvl="0" marL="342900" marR="0" rtl="0" algn="just">
              <a:lnSpc>
                <a:spcPct val="90000"/>
              </a:lnSpc>
              <a:spcBef>
                <a:spcPts val="1000"/>
              </a:spcBef>
              <a:spcAft>
                <a:spcPts val="0"/>
              </a:spcAft>
              <a:buClr>
                <a:schemeClr val="accent1"/>
              </a:buClr>
              <a:buFont typeface="Noto Sans Symbols"/>
              <a:buNone/>
            </a:pPr>
            <a:r>
              <a:rPr b="1" i="0" lang="es-AR" sz="2220" u="none" cap="none" strike="noStrike">
                <a:solidFill>
                  <a:srgbClr val="3F3F3F"/>
                </a:solidFill>
                <a:latin typeface="Questrial"/>
                <a:ea typeface="Questrial"/>
                <a:cs typeface="Questrial"/>
                <a:sym typeface="Questrial"/>
              </a:rPr>
              <a:t>La materia tiene mucho contenido y vamos a dar TODOS los temas.</a:t>
            </a:r>
            <a:endParaRPr b="1" i="0" sz="1665" u="none" cap="none" strike="noStrike">
              <a:solidFill>
                <a:srgbClr val="3F3F3F"/>
              </a:solidFill>
              <a:latin typeface="Questrial"/>
              <a:ea typeface="Questrial"/>
              <a:cs typeface="Questrial"/>
              <a:sym typeface="Questrial"/>
            </a:endParaRPr>
          </a:p>
          <a:p>
            <a:pPr indent="-342900" lvl="0" marL="342900" marR="0" rtl="0" algn="l">
              <a:lnSpc>
                <a:spcPct val="90000"/>
              </a:lnSpc>
              <a:spcBef>
                <a:spcPts val="1000"/>
              </a:spcBef>
              <a:spcAft>
                <a:spcPts val="0"/>
              </a:spcAft>
              <a:buClr>
                <a:schemeClr val="accent1"/>
              </a:buClr>
              <a:buFont typeface="Noto Sans Symbols"/>
              <a:buNone/>
            </a:pPr>
            <a:r>
              <a:t/>
            </a:r>
            <a:endParaRPr b="0" i="0" sz="1665" u="none" cap="none" strike="noStrike">
              <a:solidFill>
                <a:srgbClr val="3F3F3F"/>
              </a:solidFill>
              <a:latin typeface="Questrial"/>
              <a:ea typeface="Questrial"/>
              <a:cs typeface="Questrial"/>
              <a:sym typeface="Questrial"/>
            </a:endParaRPr>
          </a:p>
          <a:p>
            <a:pPr indent="-342900" lvl="0" marL="342900" marR="0" rtl="0" algn="l">
              <a:lnSpc>
                <a:spcPct val="90000"/>
              </a:lnSpc>
              <a:spcBef>
                <a:spcPts val="1000"/>
              </a:spcBef>
              <a:spcAft>
                <a:spcPts val="0"/>
              </a:spcAft>
              <a:buClr>
                <a:schemeClr val="accent1"/>
              </a:buClr>
              <a:buFont typeface="Noto Sans Symbols"/>
              <a:buNone/>
            </a:pPr>
            <a:r>
              <a:t/>
            </a:r>
            <a:endParaRPr b="0" i="0" sz="1665" u="none" cap="none" strike="noStrike">
              <a:solidFill>
                <a:srgbClr val="3F3F3F"/>
              </a:solidFill>
              <a:latin typeface="Questrial"/>
              <a:ea typeface="Questrial"/>
              <a:cs typeface="Questrial"/>
              <a:sym typeface="Quest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20"/>
          <p:cNvSpPr txBox="1"/>
          <p:nvPr>
            <p:ph type="title"/>
          </p:nvPr>
        </p:nvSpPr>
        <p:spPr>
          <a:xfrm>
            <a:off x="1945201" y="624110"/>
            <a:ext cx="6589200" cy="128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20"/>
          <p:cNvSpPr txBox="1"/>
          <p:nvPr>
            <p:ph idx="1" type="body"/>
          </p:nvPr>
        </p:nvSpPr>
        <p:spPr>
          <a:xfrm>
            <a:off x="1942415" y="2133600"/>
            <a:ext cx="6591900" cy="3777600"/>
          </a:xfrm>
          <a:prstGeom prst="rect">
            <a:avLst/>
          </a:prstGeom>
        </p:spPr>
        <p:txBody>
          <a:bodyPr anchorCtr="0" anchor="t" bIns="91425" lIns="91425" spcFirstLastPara="1" rIns="91425" wrap="square" tIns="91425">
            <a:noAutofit/>
          </a:bodyPr>
          <a:lstStyle/>
          <a:p>
            <a:pPr indent="-228600" lvl="0" marL="342900" rtl="0" algn="l">
              <a:spcBef>
                <a:spcPts val="1000"/>
              </a:spcBef>
              <a:spcAft>
                <a:spcPts val="0"/>
              </a:spcAft>
              <a:buNone/>
            </a:pPr>
            <a:r>
              <a:t/>
            </a:r>
            <a:endParaRPr/>
          </a:p>
        </p:txBody>
      </p:sp>
      <p:pic>
        <p:nvPicPr>
          <p:cNvPr id="127" name="Google Shape;127;p20"/>
          <p:cNvPicPr preferRelativeResize="0"/>
          <p:nvPr/>
        </p:nvPicPr>
        <p:blipFill>
          <a:blip r:embed="rId3">
            <a:alphaModFix/>
          </a:blip>
          <a:stretch>
            <a:fillRect/>
          </a:stretch>
        </p:blipFill>
        <p:spPr>
          <a:xfrm>
            <a:off x="0" y="0"/>
            <a:ext cx="9144000" cy="68580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21"/>
          <p:cNvSpPr txBox="1"/>
          <p:nvPr>
            <p:ph type="title"/>
          </p:nvPr>
        </p:nvSpPr>
        <p:spPr>
          <a:xfrm>
            <a:off x="1945201" y="624110"/>
            <a:ext cx="6589200" cy="128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21"/>
          <p:cNvSpPr txBox="1"/>
          <p:nvPr>
            <p:ph idx="1" type="body"/>
          </p:nvPr>
        </p:nvSpPr>
        <p:spPr>
          <a:xfrm>
            <a:off x="1942415" y="2133600"/>
            <a:ext cx="6591900" cy="3777600"/>
          </a:xfrm>
          <a:prstGeom prst="rect">
            <a:avLst/>
          </a:prstGeom>
        </p:spPr>
        <p:txBody>
          <a:bodyPr anchorCtr="0" anchor="t" bIns="91425" lIns="91425" spcFirstLastPara="1" rIns="91425" wrap="square" tIns="91425">
            <a:noAutofit/>
          </a:bodyPr>
          <a:lstStyle/>
          <a:p>
            <a:pPr indent="-228600" lvl="0" marL="342900" rtl="0" algn="l">
              <a:spcBef>
                <a:spcPts val="1000"/>
              </a:spcBef>
              <a:spcAft>
                <a:spcPts val="0"/>
              </a:spcAft>
              <a:buNone/>
            </a:pPr>
            <a:r>
              <a:t/>
            </a:r>
            <a:endParaRPr/>
          </a:p>
        </p:txBody>
      </p:sp>
      <p:pic>
        <p:nvPicPr>
          <p:cNvPr id="135" name="Google Shape;135;p21"/>
          <p:cNvPicPr preferRelativeResize="0"/>
          <p:nvPr/>
        </p:nvPicPr>
        <p:blipFill>
          <a:blip r:embed="rId3">
            <a:alphaModFix/>
          </a:blip>
          <a:stretch>
            <a:fillRect/>
          </a:stretch>
        </p:blipFill>
        <p:spPr>
          <a:xfrm>
            <a:off x="0" y="0"/>
            <a:ext cx="9144000" cy="68580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22"/>
          <p:cNvSpPr txBox="1"/>
          <p:nvPr>
            <p:ph type="title"/>
          </p:nvPr>
        </p:nvSpPr>
        <p:spPr>
          <a:xfrm>
            <a:off x="1945201" y="624110"/>
            <a:ext cx="6589200" cy="128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22"/>
          <p:cNvSpPr txBox="1"/>
          <p:nvPr>
            <p:ph idx="1" type="body"/>
          </p:nvPr>
        </p:nvSpPr>
        <p:spPr>
          <a:xfrm>
            <a:off x="1942415" y="2133600"/>
            <a:ext cx="6591900" cy="3777600"/>
          </a:xfrm>
          <a:prstGeom prst="rect">
            <a:avLst/>
          </a:prstGeom>
        </p:spPr>
        <p:txBody>
          <a:bodyPr anchorCtr="0" anchor="t" bIns="91425" lIns="91425" spcFirstLastPara="1" rIns="91425" wrap="square" tIns="91425">
            <a:noAutofit/>
          </a:bodyPr>
          <a:lstStyle/>
          <a:p>
            <a:pPr indent="-228600" lvl="0" marL="342900" rtl="0" algn="l">
              <a:spcBef>
                <a:spcPts val="1000"/>
              </a:spcBef>
              <a:spcAft>
                <a:spcPts val="0"/>
              </a:spcAft>
              <a:buNone/>
            </a:pPr>
            <a:r>
              <a:t/>
            </a:r>
            <a:endParaRPr/>
          </a:p>
        </p:txBody>
      </p:sp>
      <p:pic>
        <p:nvPicPr>
          <p:cNvPr id="143" name="Google Shape;143;p22"/>
          <p:cNvPicPr preferRelativeResize="0"/>
          <p:nvPr/>
        </p:nvPicPr>
        <p:blipFill>
          <a:blip r:embed="rId3">
            <a:alphaModFix/>
          </a:blip>
          <a:stretch>
            <a:fillRect/>
          </a:stretch>
        </p:blipFill>
        <p:spPr>
          <a:xfrm>
            <a:off x="0" y="0"/>
            <a:ext cx="9144000" cy="68580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23"/>
          <p:cNvSpPr txBox="1"/>
          <p:nvPr>
            <p:ph type="title"/>
          </p:nvPr>
        </p:nvSpPr>
        <p:spPr>
          <a:xfrm>
            <a:off x="1945201" y="624110"/>
            <a:ext cx="6589200" cy="128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23"/>
          <p:cNvSpPr txBox="1"/>
          <p:nvPr>
            <p:ph idx="1" type="body"/>
          </p:nvPr>
        </p:nvSpPr>
        <p:spPr>
          <a:xfrm>
            <a:off x="1942415" y="2133600"/>
            <a:ext cx="6591900" cy="3777600"/>
          </a:xfrm>
          <a:prstGeom prst="rect">
            <a:avLst/>
          </a:prstGeom>
        </p:spPr>
        <p:txBody>
          <a:bodyPr anchorCtr="0" anchor="t" bIns="91425" lIns="91425" spcFirstLastPara="1" rIns="91425" wrap="square" tIns="91425">
            <a:noAutofit/>
          </a:bodyPr>
          <a:lstStyle/>
          <a:p>
            <a:pPr indent="-228600" lvl="0" marL="342900" rtl="0" algn="l">
              <a:spcBef>
                <a:spcPts val="1000"/>
              </a:spcBef>
              <a:spcAft>
                <a:spcPts val="0"/>
              </a:spcAft>
              <a:buNone/>
            </a:pPr>
            <a:r>
              <a:t/>
            </a:r>
            <a:endParaRPr/>
          </a:p>
        </p:txBody>
      </p:sp>
      <p:pic>
        <p:nvPicPr>
          <p:cNvPr id="151" name="Google Shape;151;p23"/>
          <p:cNvPicPr preferRelativeResize="0"/>
          <p:nvPr/>
        </p:nvPicPr>
        <p:blipFill>
          <a:blip r:embed="rId3">
            <a:alphaModFix/>
          </a:blip>
          <a:stretch>
            <a:fillRect/>
          </a:stretch>
        </p:blipFill>
        <p:spPr>
          <a:xfrm>
            <a:off x="0" y="0"/>
            <a:ext cx="9144000" cy="68580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